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activeX/activeX2.xml" ContentType="application/vnd.ms-office.activeX+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Default Extension="bin" ContentType="application/vnd.ms-office.activeX"/>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activeX/activeX3.xml" ContentType="application/vnd.ms-office.activeX+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ppt/notesSlides/notesSlide6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Default Extension="vml" ContentType="application/vnd.openxmlformats-officedocument.vmlDrawing"/>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activeX/activeX4.xml" ContentType="application/vnd.ms-office.activeX+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activeX/activeX5.xml" ContentType="application/vnd.ms-office.activeX+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Default Extension="jpeg" ContentType="image/jpeg"/>
  <Override PartName="/ppt/activeX/activeX1.xml" ContentType="application/vnd.ms-office.activeX+xml"/>
  <Override PartName="/ppt/notesSlides/notesSlide37.xml" ContentType="application/vnd.openxmlformats-officedocument.presentationml.notesSlide+xml"/>
  <Override PartName="/ppt/notesSlides/notesSlide5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66"/>
  </p:notesMasterIdLst>
  <p:handoutMasterIdLst>
    <p:handoutMasterId r:id="rId67"/>
  </p:handoutMasterIdLst>
  <p:sldIdLst>
    <p:sldId id="256" r:id="rId2"/>
    <p:sldId id="257" r:id="rId3"/>
    <p:sldId id="258" r:id="rId4"/>
    <p:sldId id="293" r:id="rId5"/>
    <p:sldId id="294" r:id="rId6"/>
    <p:sldId id="296" r:id="rId7"/>
    <p:sldId id="312" r:id="rId8"/>
    <p:sldId id="313" r:id="rId9"/>
    <p:sldId id="297" r:id="rId10"/>
    <p:sldId id="315" r:id="rId11"/>
    <p:sldId id="314" r:id="rId12"/>
    <p:sldId id="298" r:id="rId13"/>
    <p:sldId id="317" r:id="rId14"/>
    <p:sldId id="316" r:id="rId15"/>
    <p:sldId id="300" r:id="rId16"/>
    <p:sldId id="319" r:id="rId17"/>
    <p:sldId id="318" r:id="rId18"/>
    <p:sldId id="301" r:id="rId19"/>
    <p:sldId id="321" r:id="rId20"/>
    <p:sldId id="320" r:id="rId21"/>
    <p:sldId id="302" r:id="rId22"/>
    <p:sldId id="322" r:id="rId23"/>
    <p:sldId id="323" r:id="rId24"/>
    <p:sldId id="303" r:id="rId25"/>
    <p:sldId id="259" r:id="rId26"/>
    <p:sldId id="260" r:id="rId27"/>
    <p:sldId id="261" r:id="rId28"/>
    <p:sldId id="262" r:id="rId29"/>
    <p:sldId id="304" r:id="rId30"/>
    <p:sldId id="263" r:id="rId31"/>
    <p:sldId id="305" r:id="rId32"/>
    <p:sldId id="265" r:id="rId33"/>
    <p:sldId id="324" r:id="rId34"/>
    <p:sldId id="266" r:id="rId35"/>
    <p:sldId id="267" r:id="rId36"/>
    <p:sldId id="268" r:id="rId37"/>
    <p:sldId id="306" r:id="rId38"/>
    <p:sldId id="295" r:id="rId39"/>
    <p:sldId id="311" r:id="rId40"/>
    <p:sldId id="307" r:id="rId41"/>
    <p:sldId id="308" r:id="rId42"/>
    <p:sldId id="269" r:id="rId43"/>
    <p:sldId id="310" r:id="rId44"/>
    <p:sldId id="309" r:id="rId45"/>
    <p:sldId id="273" r:id="rId46"/>
    <p:sldId id="274" r:id="rId47"/>
    <p:sldId id="275" r:id="rId48"/>
    <p:sldId id="276" r:id="rId49"/>
    <p:sldId id="270" r:id="rId50"/>
    <p:sldId id="277" r:id="rId51"/>
    <p:sldId id="278" r:id="rId52"/>
    <p:sldId id="279" r:id="rId53"/>
    <p:sldId id="281" r:id="rId54"/>
    <p:sldId id="283" r:id="rId55"/>
    <p:sldId id="282" r:id="rId56"/>
    <p:sldId id="284" r:id="rId57"/>
    <p:sldId id="285" r:id="rId58"/>
    <p:sldId id="286" r:id="rId59"/>
    <p:sldId id="287" r:id="rId60"/>
    <p:sldId id="288" r:id="rId61"/>
    <p:sldId id="289" r:id="rId62"/>
    <p:sldId id="290" r:id="rId63"/>
    <p:sldId id="291" r:id="rId64"/>
    <p:sldId id="292" r:id="rId6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86294"/>
    <a:srgbClr val="0476DE"/>
    <a:srgbClr val="2B4C73"/>
    <a:srgbClr val="8DC7FB"/>
    <a:srgbClr val="D27800"/>
    <a:srgbClr val="9BCFFD"/>
    <a:srgbClr val="C8E4FD"/>
    <a:srgbClr val="FFB957"/>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2527" autoAdjust="0"/>
    <p:restoredTop sz="94660"/>
  </p:normalViewPr>
  <p:slideViewPr>
    <p:cSldViewPr>
      <p:cViewPr varScale="1">
        <p:scale>
          <a:sx n="75" d="100"/>
          <a:sy n="75" d="100"/>
        </p:scale>
        <p:origin x="-162" y="-90"/>
      </p:cViewPr>
      <p:guideLst>
        <p:guide orient="horz" pos="2160"/>
        <p:guide pos="2880"/>
      </p:guideLst>
    </p:cSldViewPr>
  </p:slideViewPr>
  <p:notesTextViewPr>
    <p:cViewPr>
      <p:scale>
        <a:sx n="100" d="100"/>
        <a:sy n="100" d="100"/>
      </p:scale>
      <p:origin x="0" y="0"/>
    </p:cViewPr>
  </p:notesTextViewPr>
  <p:notesViewPr>
    <p:cSldViewPr>
      <p:cViewPr varScale="1">
        <p:scale>
          <a:sx n="88" d="100"/>
          <a:sy n="88" d="100"/>
        </p:scale>
        <p:origin x="-2250" y="-10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_rels/activeX3.xml.rels><?xml version="1.0" encoding="UTF-8" standalone="yes"?>
<Relationships xmlns="http://schemas.openxmlformats.org/package/2006/relationships"><Relationship Id="rId1" Type="http://schemas.microsoft.com/office/2006/relationships/activeXControlBinary" Target="activeX3.bin"/></Relationships>
</file>

<file path=ppt/activeX/_rels/activeX4.xml.rels><?xml version="1.0" encoding="UTF-8" standalone="yes"?>
<Relationships xmlns="http://schemas.openxmlformats.org/package/2006/relationships"><Relationship Id="rId1" Type="http://schemas.microsoft.com/office/2006/relationships/activeXControlBinary" Target="activeX4.bin"/></Relationships>
</file>

<file path=ppt/activeX/_rels/activeX5.xml.rels><?xml version="1.0" encoding="UTF-8" standalone="yes"?>
<Relationships xmlns="http://schemas.openxmlformats.org/package/2006/relationships"><Relationship Id="rId1" Type="http://schemas.microsoft.com/office/2006/relationships/activeXControlBinary" Target="activeX5.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activeX/activeX3.xml><?xml version="1.0" encoding="utf-8"?>
<ax:ocx xmlns:ax="http://schemas.microsoft.com/office/2006/activeX" xmlns:r="http://schemas.openxmlformats.org/officeDocument/2006/relationships" ax:classid="{D27CDB6E-AE6D-11CF-96B8-444553540000}" ax:persistence="persistStorage" r:id="rId1"/>
</file>

<file path=ppt/activeX/activeX4.xml><?xml version="1.0" encoding="utf-8"?>
<ax:ocx xmlns:ax="http://schemas.microsoft.com/office/2006/activeX" xmlns:r="http://schemas.openxmlformats.org/officeDocument/2006/relationships" ax:classid="{D27CDB6E-AE6D-11CF-96B8-444553540000}" ax:persistence="persistStorage" r:id="rId1"/>
</file>

<file path=ppt/activeX/activeX5.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0B4E6E8E-4285-4FBD-BFD8-A95A9ADF0812}" type="datetimeFigureOut">
              <a:rPr lang="en-US"/>
              <a:pPr>
                <a:defRPr/>
              </a:pPr>
              <a:t>9/2/2013</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57CA8BAC-FC86-49FC-B682-1764A6A6146F}" type="slidenum">
              <a:rPr lang="en-US"/>
              <a:pPr>
                <a:defRPr/>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349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rebuchet MS" pitchFamily="34" charset="0"/>
              </a:defRPr>
            </a:lvl1pPr>
          </a:lstStyle>
          <a:p>
            <a:endParaRPr lang="en-US" dirty="0"/>
          </a:p>
        </p:txBody>
      </p:sp>
      <p:sp>
        <p:nvSpPr>
          <p:cNvPr id="6349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rebuchet MS" pitchFamily="34" charset="0"/>
              </a:defRPr>
            </a:lvl1pPr>
          </a:lstStyle>
          <a:p>
            <a:fld id="{147038EF-06C6-4A2F-A6F5-4697D3C9395F}" type="datetimeFigureOut">
              <a:rPr lang="en-US"/>
              <a:pPr/>
              <a:t>9/2/2013</a:t>
            </a:fld>
            <a:endParaRPr lang="en-US" dirty="0"/>
          </a:p>
        </p:txBody>
      </p:sp>
      <p:sp>
        <p:nvSpPr>
          <p:cNvPr id="6349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6349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349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rebuchet MS" pitchFamily="34" charset="0"/>
              </a:defRPr>
            </a:lvl1pPr>
          </a:lstStyle>
          <a:p>
            <a:endParaRPr lang="en-US" dirty="0"/>
          </a:p>
        </p:txBody>
      </p:sp>
      <p:sp>
        <p:nvSpPr>
          <p:cNvPr id="6349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rebuchet MS" pitchFamily="34" charset="0"/>
              </a:defRPr>
            </a:lvl1pPr>
          </a:lstStyle>
          <a:p>
            <a:fld id="{80287EED-8776-4726-9E79-5F21424534EA}" type="slidenum">
              <a:rPr lang="en-US"/>
              <a:pPr/>
              <a:t>‹#›</a:t>
            </a:fld>
            <a:endParaRPr lang="en-US" dirty="0"/>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Calibri" pitchFamily="34" charset="0"/>
        <a:ea typeface="+mn-ea"/>
        <a:cs typeface="+mn-cs"/>
      </a:defRPr>
    </a:lvl1pPr>
    <a:lvl2pPr marL="457200" algn="l" rtl="0" fontAlgn="base">
      <a:spcBef>
        <a:spcPct val="30000"/>
      </a:spcBef>
      <a:spcAft>
        <a:spcPct val="0"/>
      </a:spcAft>
      <a:defRPr sz="1200" kern="1200">
        <a:solidFill>
          <a:schemeClr val="tx1"/>
        </a:solidFill>
        <a:latin typeface="Calibri" pitchFamily="34" charset="0"/>
        <a:ea typeface="+mn-ea"/>
        <a:cs typeface="+mn-cs"/>
      </a:defRPr>
    </a:lvl2pPr>
    <a:lvl3pPr marL="914400" algn="l" rtl="0" fontAlgn="base">
      <a:spcBef>
        <a:spcPct val="30000"/>
      </a:spcBef>
      <a:spcAft>
        <a:spcPct val="0"/>
      </a:spcAft>
      <a:defRPr sz="1200" kern="1200">
        <a:solidFill>
          <a:schemeClr val="tx1"/>
        </a:solidFill>
        <a:latin typeface="Calibri" pitchFamily="34" charset="0"/>
        <a:ea typeface="+mn-ea"/>
        <a:cs typeface="+mn-cs"/>
      </a:defRPr>
    </a:lvl3pPr>
    <a:lvl4pPr marL="1371600" algn="l" rtl="0" fontAlgn="base">
      <a:spcBef>
        <a:spcPct val="30000"/>
      </a:spcBef>
      <a:spcAft>
        <a:spcPct val="0"/>
      </a:spcAft>
      <a:defRPr sz="1200" kern="1200">
        <a:solidFill>
          <a:schemeClr val="tx1"/>
        </a:solidFill>
        <a:latin typeface="Calibri" pitchFamily="34" charset="0"/>
        <a:ea typeface="+mn-ea"/>
        <a:cs typeface="+mn-cs"/>
      </a:defRPr>
    </a:lvl4pPr>
    <a:lvl5pPr marL="1828800" algn="l" rtl="0" fontAlgn="base">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ln/>
        </p:spPr>
      </p:sp>
      <p:sp>
        <p:nvSpPr>
          <p:cNvPr id="64515"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Rot="1" noChangeAspect="1" noChangeArrowheads="1" noTextEdit="1"/>
          </p:cNvSpPr>
          <p:nvPr>
            <p:ph type="sldImg"/>
          </p:nvPr>
        </p:nvSpPr>
        <p:spPr>
          <a:ln/>
        </p:spPr>
      </p:sp>
      <p:sp>
        <p:nvSpPr>
          <p:cNvPr id="67587"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Rot="1" noChangeAspect="1" noChangeArrowheads="1" noTextEdit="1"/>
          </p:cNvSpPr>
          <p:nvPr>
            <p:ph type="sldImg"/>
          </p:nvPr>
        </p:nvSpPr>
        <p:spPr>
          <a:ln/>
        </p:spPr>
      </p:sp>
      <p:sp>
        <p:nvSpPr>
          <p:cNvPr id="70659"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Rot="1" noChangeAspect="1" noChangeArrowheads="1" noTextEdit="1"/>
          </p:cNvSpPr>
          <p:nvPr>
            <p:ph type="sldImg"/>
          </p:nvPr>
        </p:nvSpPr>
        <p:spPr>
          <a:ln/>
        </p:spPr>
      </p:sp>
      <p:sp>
        <p:nvSpPr>
          <p:cNvPr id="71683"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Rot="1" noChangeAspect="1" noChangeArrowheads="1" noTextEdit="1"/>
          </p:cNvSpPr>
          <p:nvPr>
            <p:ph type="sldImg"/>
          </p:nvPr>
        </p:nvSpPr>
        <p:spPr>
          <a:ln/>
        </p:spPr>
      </p:sp>
      <p:sp>
        <p:nvSpPr>
          <p:cNvPr id="71683"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ChangeArrowheads="1" noTextEdit="1"/>
          </p:cNvSpPr>
          <p:nvPr>
            <p:ph type="sldImg"/>
          </p:nvPr>
        </p:nvSpPr>
        <p:spPr>
          <a:ln/>
        </p:spPr>
      </p:sp>
      <p:sp>
        <p:nvSpPr>
          <p:cNvPr id="66563"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p:nvPr>
        </p:nvSpPr>
        <p:spPr>
          <a:ln/>
        </p:spPr>
      </p:sp>
      <p:sp>
        <p:nvSpPr>
          <p:cNvPr id="73731"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p:nvPr>
        </p:nvSpPr>
        <p:spPr>
          <a:ln/>
        </p:spPr>
      </p:sp>
      <p:sp>
        <p:nvSpPr>
          <p:cNvPr id="73731"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Rot="1" noChangeAspect="1" noChangeArrowheads="1" noTextEdit="1"/>
          </p:cNvSpPr>
          <p:nvPr>
            <p:ph type="sldImg"/>
          </p:nvPr>
        </p:nvSpPr>
        <p:spPr>
          <a:ln/>
        </p:spPr>
      </p:sp>
      <p:sp>
        <p:nvSpPr>
          <p:cNvPr id="74755"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Rot="1" noChangeAspect="1" noChangeArrowheads="1" noTextEdit="1"/>
          </p:cNvSpPr>
          <p:nvPr>
            <p:ph type="sldImg"/>
          </p:nvPr>
        </p:nvSpPr>
        <p:spPr>
          <a:ln/>
        </p:spPr>
      </p:sp>
      <p:sp>
        <p:nvSpPr>
          <p:cNvPr id="79875"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Rot="1" noChangeAspect="1" noChangeArrowheads="1" noTextEdit="1"/>
          </p:cNvSpPr>
          <p:nvPr>
            <p:ph type="sldImg"/>
          </p:nvPr>
        </p:nvSpPr>
        <p:spPr>
          <a:ln/>
        </p:spPr>
      </p:sp>
      <p:sp>
        <p:nvSpPr>
          <p:cNvPr id="79875"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ln/>
        </p:spPr>
      </p:sp>
      <p:sp>
        <p:nvSpPr>
          <p:cNvPr id="80899"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ln/>
        </p:spPr>
      </p:sp>
      <p:sp>
        <p:nvSpPr>
          <p:cNvPr id="77827"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a:ln/>
        </p:spPr>
      </p:sp>
      <p:sp>
        <p:nvSpPr>
          <p:cNvPr id="82947"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a:ln/>
        </p:spPr>
      </p:sp>
      <p:sp>
        <p:nvSpPr>
          <p:cNvPr id="82947"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Rot="1" noChangeAspect="1" noChangeArrowheads="1" noTextEdit="1"/>
          </p:cNvSpPr>
          <p:nvPr>
            <p:ph type="sldImg"/>
          </p:nvPr>
        </p:nvSpPr>
        <p:spPr>
          <a:ln/>
        </p:spPr>
      </p:sp>
      <p:sp>
        <p:nvSpPr>
          <p:cNvPr id="81923"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a:ln/>
        </p:spPr>
      </p:sp>
      <p:sp>
        <p:nvSpPr>
          <p:cNvPr id="82947"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a:ln/>
        </p:spPr>
      </p:sp>
      <p:sp>
        <p:nvSpPr>
          <p:cNvPr id="84995"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Rot="1" noChangeAspect="1" noChangeArrowheads="1" noTextEdit="1"/>
          </p:cNvSpPr>
          <p:nvPr>
            <p:ph type="sldImg"/>
          </p:nvPr>
        </p:nvSpPr>
        <p:spPr>
          <a:ln/>
        </p:spPr>
      </p:sp>
      <p:sp>
        <p:nvSpPr>
          <p:cNvPr id="78851"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ln/>
        </p:spPr>
      </p:sp>
      <p:sp>
        <p:nvSpPr>
          <p:cNvPr id="86019"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Rot="1" noChangeAspect="1" noChangeArrowheads="1" noTextEdit="1"/>
          </p:cNvSpPr>
          <p:nvPr>
            <p:ph type="sldImg"/>
          </p:nvPr>
        </p:nvSpPr>
        <p:spPr>
          <a:ln/>
        </p:spPr>
      </p:sp>
      <p:sp>
        <p:nvSpPr>
          <p:cNvPr id="87043"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a:ln/>
        </p:spPr>
      </p:sp>
      <p:sp>
        <p:nvSpPr>
          <p:cNvPr id="88067"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Rot="1" noChangeAspect="1" noChangeArrowheads="1" noTextEdit="1"/>
          </p:cNvSpPr>
          <p:nvPr>
            <p:ph type="sldImg"/>
          </p:nvPr>
        </p:nvSpPr>
        <p:spPr>
          <a:ln/>
        </p:spPr>
      </p:sp>
      <p:sp>
        <p:nvSpPr>
          <p:cNvPr id="90115"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Rot="1" noChangeAspect="1" noChangeArrowheads="1" noTextEdit="1"/>
          </p:cNvSpPr>
          <p:nvPr>
            <p:ph type="sldImg"/>
          </p:nvPr>
        </p:nvSpPr>
        <p:spPr>
          <a:ln/>
        </p:spPr>
      </p:sp>
      <p:sp>
        <p:nvSpPr>
          <p:cNvPr id="92163"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Rot="1" noChangeAspect="1" noChangeArrowheads="1" noTextEdit="1"/>
          </p:cNvSpPr>
          <p:nvPr>
            <p:ph type="sldImg"/>
          </p:nvPr>
        </p:nvSpPr>
        <p:spPr>
          <a:ln/>
        </p:spPr>
      </p:sp>
      <p:sp>
        <p:nvSpPr>
          <p:cNvPr id="91139"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Rot="1" noChangeAspect="1" noChangeArrowheads="1" noTextEdit="1"/>
          </p:cNvSpPr>
          <p:nvPr>
            <p:ph type="sldImg"/>
          </p:nvPr>
        </p:nvSpPr>
        <p:spPr>
          <a:ln/>
        </p:spPr>
      </p:sp>
      <p:sp>
        <p:nvSpPr>
          <p:cNvPr id="93187"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Rot="1" noChangeAspect="1" noChangeArrowheads="1" noTextEdit="1"/>
          </p:cNvSpPr>
          <p:nvPr>
            <p:ph type="sldImg"/>
          </p:nvPr>
        </p:nvSpPr>
        <p:spPr>
          <a:ln/>
        </p:spPr>
      </p:sp>
      <p:sp>
        <p:nvSpPr>
          <p:cNvPr id="94211"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Rot="1" noChangeAspect="1" noChangeArrowheads="1" noTextEdit="1"/>
          </p:cNvSpPr>
          <p:nvPr>
            <p:ph type="sldImg"/>
          </p:nvPr>
        </p:nvSpPr>
        <p:spPr>
          <a:ln/>
        </p:spPr>
      </p:sp>
      <p:sp>
        <p:nvSpPr>
          <p:cNvPr id="96259"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Rot="1" noChangeAspect="1" noChangeArrowheads="1" noTextEdit="1"/>
          </p:cNvSpPr>
          <p:nvPr>
            <p:ph type="sldImg"/>
          </p:nvPr>
        </p:nvSpPr>
        <p:spPr>
          <a:ln/>
        </p:spPr>
      </p:sp>
      <p:sp>
        <p:nvSpPr>
          <p:cNvPr id="97283"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ChangeArrowheads="1" noTextEdit="1"/>
          </p:cNvSpPr>
          <p:nvPr>
            <p:ph type="sldImg"/>
          </p:nvPr>
        </p:nvSpPr>
        <p:spPr>
          <a:ln/>
        </p:spPr>
      </p:sp>
      <p:sp>
        <p:nvSpPr>
          <p:cNvPr id="98307"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Rot="1" noChangeAspect="1" noChangeArrowheads="1" noTextEdit="1"/>
          </p:cNvSpPr>
          <p:nvPr>
            <p:ph type="sldImg"/>
          </p:nvPr>
        </p:nvSpPr>
        <p:spPr>
          <a:ln/>
        </p:spPr>
      </p:sp>
      <p:sp>
        <p:nvSpPr>
          <p:cNvPr id="99331"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spect="1" noChangeArrowheads="1" noTextEdit="1"/>
          </p:cNvSpPr>
          <p:nvPr>
            <p:ph type="sldImg"/>
          </p:nvPr>
        </p:nvSpPr>
        <p:spPr>
          <a:ln/>
        </p:spPr>
      </p:sp>
      <p:sp>
        <p:nvSpPr>
          <p:cNvPr id="100355"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Rot="1" noChangeAspect="1" noChangeArrowheads="1" noTextEdit="1"/>
          </p:cNvSpPr>
          <p:nvPr>
            <p:ph type="sldImg"/>
          </p:nvPr>
        </p:nvSpPr>
        <p:spPr>
          <a:ln/>
        </p:spPr>
      </p:sp>
      <p:sp>
        <p:nvSpPr>
          <p:cNvPr id="101379"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p:txBody>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APS11e Title Layout">
    <p:spTree>
      <p:nvGrpSpPr>
        <p:cNvPr id="1" name=""/>
        <p:cNvGrpSpPr/>
        <p:nvPr/>
      </p:nvGrpSpPr>
      <p:grpSpPr>
        <a:xfrm>
          <a:off x="0" y="0"/>
          <a:ext cx="0" cy="0"/>
          <a:chOff x="0" y="0"/>
          <a:chExt cx="0" cy="0"/>
        </a:xfrm>
      </p:grpSpPr>
      <p:sp>
        <p:nvSpPr>
          <p:cNvPr id="3" name="Rectangle 6"/>
          <p:cNvSpPr/>
          <p:nvPr userDrawn="1"/>
        </p:nvSpPr>
        <p:spPr>
          <a:xfrm>
            <a:off x="23813" y="4495800"/>
            <a:ext cx="9080500" cy="1447800"/>
          </a:xfrm>
          <a:prstGeom prst="rect">
            <a:avLst/>
          </a:prstGeom>
          <a:solidFill>
            <a:srgbClr val="386294"/>
          </a:solidFill>
          <a:ln w="38100">
            <a:solidFill>
              <a:schemeClr val="bg1"/>
            </a:solidFill>
          </a:ln>
          <a:effectLst>
            <a:outerShdw blurRad="38100" dist="25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6200" dirty="0"/>
          </a:p>
        </p:txBody>
      </p:sp>
      <p:sp>
        <p:nvSpPr>
          <p:cNvPr id="5" name="Oval 16"/>
          <p:cNvSpPr/>
          <p:nvPr userDrawn="1"/>
        </p:nvSpPr>
        <p:spPr>
          <a:xfrm>
            <a:off x="4038600" y="2819400"/>
            <a:ext cx="1447800" cy="1447800"/>
          </a:xfrm>
          <a:prstGeom prst="ellipse">
            <a:avLst/>
          </a:prstGeom>
          <a:blipFill dpi="0" rotWithShape="1">
            <a:blip r:embed="rId2" cstate="print"/>
            <a:srcRect/>
            <a:tile tx="-736600" ty="-190500" sx="44000" sy="44000" flip="none" algn="tl"/>
          </a:blipFill>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dirty="0"/>
          </a:p>
        </p:txBody>
      </p:sp>
      <p:sp>
        <p:nvSpPr>
          <p:cNvPr id="6" name="Oval 17"/>
          <p:cNvSpPr/>
          <p:nvPr userDrawn="1"/>
        </p:nvSpPr>
        <p:spPr>
          <a:xfrm>
            <a:off x="5715000" y="2819400"/>
            <a:ext cx="1447800" cy="1447800"/>
          </a:xfrm>
          <a:prstGeom prst="ellipse">
            <a:avLst/>
          </a:prstGeom>
          <a:blipFill dpi="0" rotWithShape="1">
            <a:blip r:embed="rId3" cstate="print"/>
            <a:srcRect/>
            <a:tile tx="-654050" ty="0" sx="32000" sy="32000" flip="none" algn="tl"/>
          </a:blipFill>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dirty="0"/>
          </a:p>
        </p:txBody>
      </p:sp>
      <p:sp>
        <p:nvSpPr>
          <p:cNvPr id="7" name="Oval 18"/>
          <p:cNvSpPr/>
          <p:nvPr userDrawn="1"/>
        </p:nvSpPr>
        <p:spPr>
          <a:xfrm>
            <a:off x="7391400" y="2819400"/>
            <a:ext cx="1447800" cy="1447800"/>
          </a:xfrm>
          <a:prstGeom prst="ellipse">
            <a:avLst/>
          </a:prstGeom>
          <a:blipFill dpi="0" rotWithShape="1">
            <a:blip r:embed="rId4" cstate="print"/>
            <a:srcRect/>
            <a:tile tx="0" ty="0" sx="32000" sy="32000" flip="none" algn="tl"/>
          </a:blipFill>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dirty="0"/>
          </a:p>
        </p:txBody>
      </p:sp>
      <p:sp>
        <p:nvSpPr>
          <p:cNvPr id="11" name="Text Placeholder 10"/>
          <p:cNvSpPr>
            <a:spLocks noGrp="1"/>
          </p:cNvSpPr>
          <p:nvPr>
            <p:ph type="body" sz="quarter" idx="10"/>
          </p:nvPr>
        </p:nvSpPr>
        <p:spPr>
          <a:xfrm>
            <a:off x="0" y="4572000"/>
            <a:ext cx="8915400" cy="1295400"/>
          </a:xfrm>
          <a:prstGeom prst="rect">
            <a:avLst/>
          </a:prstGeom>
        </p:spPr>
        <p:txBody>
          <a:bodyPr anchor="ctr" anchorCtr="0">
            <a:normAutofit/>
          </a:bodyPr>
          <a:lstStyle>
            <a:lvl1pPr algn="r">
              <a:buFontTx/>
              <a:buNone/>
              <a:defRPr sz="7200" b="1">
                <a:ln w="6350">
                  <a:solidFill>
                    <a:schemeClr val="tx1">
                      <a:lumMod val="75000"/>
                      <a:lumOff val="25000"/>
                    </a:schemeClr>
                  </a:solidFill>
                </a:ln>
                <a:solidFill>
                  <a:schemeClr val="bg1"/>
                </a:solidFill>
                <a:effectLst>
                  <a:outerShdw blurRad="50800" dist="50800" dir="2700000" algn="tl" rotWithShape="0">
                    <a:prstClr val="black">
                      <a:alpha val="70000"/>
                    </a:prstClr>
                  </a:outerShdw>
                </a:effectLst>
              </a:defRPr>
            </a:lvl1pPr>
          </a:lstStyle>
          <a:p>
            <a:pPr lvl="0"/>
            <a:r>
              <a:rPr lang="en-US" dirty="0" smtClean="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APS11e Video Layout">
    <p:spTree>
      <p:nvGrpSpPr>
        <p:cNvPr id="1" name=""/>
        <p:cNvGrpSpPr/>
        <p:nvPr/>
      </p:nvGrpSpPr>
      <p:grpSpPr>
        <a:xfrm>
          <a:off x="0" y="0"/>
          <a:ext cx="0" cy="0"/>
          <a:chOff x="0" y="0"/>
          <a:chExt cx="0" cy="0"/>
        </a:xfrm>
      </p:grpSpPr>
      <p:sp>
        <p:nvSpPr>
          <p:cNvPr id="4" name="Rectangle 6"/>
          <p:cNvSpPr/>
          <p:nvPr userDrawn="1"/>
        </p:nvSpPr>
        <p:spPr>
          <a:xfrm>
            <a:off x="854075" y="152400"/>
            <a:ext cx="8258175" cy="1219200"/>
          </a:xfrm>
          <a:prstGeom prst="rect">
            <a:avLst/>
          </a:prstGeom>
          <a:solidFill>
            <a:srgbClr val="4274B0"/>
          </a:solidFill>
          <a:ln w="38100">
            <a:solidFill>
              <a:schemeClr val="bg1"/>
            </a:solidFill>
          </a:ln>
          <a:effectLst>
            <a:outerShdw blurRad="38100" dist="25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6200" dirty="0"/>
          </a:p>
        </p:txBody>
      </p:sp>
      <p:sp>
        <p:nvSpPr>
          <p:cNvPr id="5" name="Rectangle 7"/>
          <p:cNvSpPr/>
          <p:nvPr userDrawn="1"/>
        </p:nvSpPr>
        <p:spPr>
          <a:xfrm>
            <a:off x="0" y="0"/>
            <a:ext cx="838200" cy="6858000"/>
          </a:xfrm>
          <a:prstGeom prst="rect">
            <a:avLst/>
          </a:prstGeom>
          <a:solidFill>
            <a:srgbClr val="386294"/>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dirty="0"/>
          </a:p>
        </p:txBody>
      </p:sp>
      <p:sp>
        <p:nvSpPr>
          <p:cNvPr id="7" name="TextBox 9"/>
          <p:cNvSpPr txBox="1"/>
          <p:nvPr userDrawn="1"/>
        </p:nvSpPr>
        <p:spPr>
          <a:xfrm>
            <a:off x="1905000" y="6324600"/>
            <a:ext cx="6096000" cy="246063"/>
          </a:xfrm>
          <a:prstGeom prst="rect">
            <a:avLst/>
          </a:prstGeom>
          <a:noFill/>
        </p:spPr>
        <p:txBody>
          <a:bodyPr>
            <a:spAutoFit/>
          </a:bodyPr>
          <a:lstStyle/>
          <a:p>
            <a:pPr algn="ctr" fontAlgn="auto">
              <a:spcBef>
                <a:spcPts val="0"/>
              </a:spcBef>
              <a:spcAft>
                <a:spcPts val="0"/>
              </a:spcAft>
              <a:defRPr/>
            </a:pPr>
            <a:r>
              <a:rPr lang="en-US" sz="1000" dirty="0">
                <a:solidFill>
                  <a:schemeClr val="tx1">
                    <a:lumMod val="75000"/>
                    <a:lumOff val="25000"/>
                  </a:schemeClr>
                </a:solidFill>
                <a:latin typeface="+mn-lt"/>
              </a:rPr>
              <a:t>(click above to play)</a:t>
            </a:r>
          </a:p>
        </p:txBody>
      </p:sp>
      <p:sp>
        <p:nvSpPr>
          <p:cNvPr id="2" name="Title 1"/>
          <p:cNvSpPr>
            <a:spLocks noGrp="1"/>
          </p:cNvSpPr>
          <p:nvPr>
            <p:ph type="title"/>
          </p:nvPr>
        </p:nvSpPr>
        <p:spPr>
          <a:xfrm>
            <a:off x="1524000" y="228600"/>
            <a:ext cx="7086600" cy="1066800"/>
          </a:xfrm>
          <a:prstGeom prst="rect">
            <a:avLst/>
          </a:prstGeom>
        </p:spPr>
        <p:txBody>
          <a:bodyPr anchor="ctr" anchorCtr="0">
            <a:normAutofit/>
          </a:bodyPr>
          <a:lstStyle>
            <a:lvl1pPr algn="l">
              <a:defRPr sz="5400" b="1">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defRPr>
            </a:lvl1pPr>
          </a:lstStyle>
          <a:p>
            <a:r>
              <a:rPr lang="en-US" dirty="0" smtClean="0"/>
              <a:t>Click to edit Master title style</a:t>
            </a:r>
            <a:endParaRPr lang="en-US" dirty="0"/>
          </a:p>
        </p:txBody>
      </p:sp>
      <p:sp>
        <p:nvSpPr>
          <p:cNvPr id="12" name="Media Placeholder 11"/>
          <p:cNvSpPr>
            <a:spLocks noGrp="1"/>
          </p:cNvSpPr>
          <p:nvPr>
            <p:ph type="media" sz="quarter" idx="10"/>
          </p:nvPr>
        </p:nvSpPr>
        <p:spPr>
          <a:xfrm>
            <a:off x="1905000" y="1676400"/>
            <a:ext cx="6099048" cy="4572000"/>
          </a:xfrm>
          <a:prstGeom prst="rect">
            <a:avLst/>
          </a:prstGeom>
          <a:ln w="38100">
            <a:solidFill>
              <a:schemeClr val="bg1"/>
            </a:solidFill>
          </a:ln>
          <a:effectLst>
            <a:outerShdw blurRad="76200" dist="38100" dir="2700000" algn="tl" rotWithShape="0">
              <a:prstClr val="black">
                <a:alpha val="70000"/>
              </a:prstClr>
            </a:outerShdw>
          </a:effectLst>
        </p:spPr>
        <p:txBody>
          <a:bodyPr/>
          <a:lstStyle/>
          <a:p>
            <a:pPr lvl="0"/>
            <a:endParaRPr lang="en-US" noProof="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ck">
    <p:spTree>
      <p:nvGrpSpPr>
        <p:cNvPr id="1" name=""/>
        <p:cNvGrpSpPr/>
        <p:nvPr/>
      </p:nvGrpSpPr>
      <p:grpSpPr>
        <a:xfrm>
          <a:off x="0" y="0"/>
          <a:ext cx="0" cy="0"/>
          <a:chOff x="0" y="0"/>
          <a:chExt cx="0" cy="0"/>
        </a:xfrm>
      </p:grpSpPr>
      <p:sp>
        <p:nvSpPr>
          <p:cNvPr id="2" name="Rectangle 1"/>
          <p:cNvSpPr/>
          <p:nvPr userDrawn="1"/>
        </p:nvSpPr>
        <p:spPr>
          <a:xfrm>
            <a:off x="0"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APS11e Main Layout">
    <p:spTree>
      <p:nvGrpSpPr>
        <p:cNvPr id="1" name=""/>
        <p:cNvGrpSpPr/>
        <p:nvPr/>
      </p:nvGrpSpPr>
      <p:grpSpPr>
        <a:xfrm>
          <a:off x="0" y="0"/>
          <a:ext cx="0" cy="0"/>
          <a:chOff x="0" y="0"/>
          <a:chExt cx="0" cy="0"/>
        </a:xfrm>
      </p:grpSpPr>
      <p:sp>
        <p:nvSpPr>
          <p:cNvPr id="4" name="Rectangle 6"/>
          <p:cNvSpPr/>
          <p:nvPr userDrawn="1"/>
        </p:nvSpPr>
        <p:spPr>
          <a:xfrm>
            <a:off x="854075" y="228600"/>
            <a:ext cx="8258175" cy="1447800"/>
          </a:xfrm>
          <a:prstGeom prst="rect">
            <a:avLst/>
          </a:prstGeom>
          <a:solidFill>
            <a:srgbClr val="4274B0"/>
          </a:solidFill>
          <a:ln w="38100">
            <a:solidFill>
              <a:schemeClr val="bg1"/>
            </a:solidFill>
          </a:ln>
          <a:effectLst>
            <a:outerShdw blurRad="38100" dist="25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6200" dirty="0"/>
          </a:p>
        </p:txBody>
      </p:sp>
      <p:sp>
        <p:nvSpPr>
          <p:cNvPr id="5" name="Rectangle 7"/>
          <p:cNvSpPr/>
          <p:nvPr userDrawn="1"/>
        </p:nvSpPr>
        <p:spPr>
          <a:xfrm>
            <a:off x="0" y="0"/>
            <a:ext cx="838200" cy="6858000"/>
          </a:xfrm>
          <a:prstGeom prst="rect">
            <a:avLst/>
          </a:prstGeom>
          <a:solidFill>
            <a:srgbClr val="386294"/>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dirty="0"/>
          </a:p>
        </p:txBody>
      </p:sp>
      <p:sp>
        <p:nvSpPr>
          <p:cNvPr id="2" name="Title 1"/>
          <p:cNvSpPr>
            <a:spLocks noGrp="1"/>
          </p:cNvSpPr>
          <p:nvPr>
            <p:ph type="title"/>
          </p:nvPr>
        </p:nvSpPr>
        <p:spPr>
          <a:xfrm>
            <a:off x="1600200" y="381000"/>
            <a:ext cx="7086600" cy="1143000"/>
          </a:xfrm>
          <a:prstGeom prst="rect">
            <a:avLst/>
          </a:prstGeom>
        </p:spPr>
        <p:txBody>
          <a:bodyPr anchor="ctr" anchorCtr="0">
            <a:normAutofit/>
          </a:bodyPr>
          <a:lstStyle>
            <a:lvl1pPr algn="l">
              <a:defRPr sz="5800" b="1">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defRPr>
            </a:lvl1pPr>
          </a:lstStyle>
          <a:p>
            <a:r>
              <a:rPr lang="en-US" dirty="0" smtClean="0"/>
              <a:t>Click to edit Master title style</a:t>
            </a:r>
            <a:endParaRPr lang="en-US" dirty="0"/>
          </a:p>
        </p:txBody>
      </p:sp>
      <p:sp>
        <p:nvSpPr>
          <p:cNvPr id="3" name="Content Placeholder 2"/>
          <p:cNvSpPr>
            <a:spLocks noGrp="1"/>
          </p:cNvSpPr>
          <p:nvPr>
            <p:ph idx="1"/>
          </p:nvPr>
        </p:nvSpPr>
        <p:spPr>
          <a:xfrm>
            <a:off x="1295400" y="2438400"/>
            <a:ext cx="7467600" cy="3962400"/>
          </a:xfrm>
          <a:prstGeom prst="rect">
            <a:avLst/>
          </a:prstGeom>
        </p:spPr>
        <p:txBody>
          <a:bodyPr/>
          <a:lstStyle>
            <a:lvl1pPr marL="91440" indent="0">
              <a:lnSpc>
                <a:spcPct val="100000"/>
              </a:lnSpc>
              <a:spcBef>
                <a:spcPts val="0"/>
              </a:spcBef>
              <a:spcAft>
                <a:spcPts val="2400"/>
              </a:spcAft>
              <a:buClr>
                <a:schemeClr val="tx1">
                  <a:lumMod val="75000"/>
                  <a:lumOff val="25000"/>
                </a:schemeClr>
              </a:buClr>
              <a:buSzPct val="80000"/>
              <a:buFontTx/>
              <a:buNone/>
              <a:defRPr sz="4000" b="1">
                <a:effectLst/>
              </a:defRPr>
            </a:lvl1pPr>
            <a:lvl2pPr>
              <a:lnSpc>
                <a:spcPct val="100000"/>
              </a:lnSpc>
              <a:spcBef>
                <a:spcPts val="0"/>
              </a:spcBef>
              <a:spcAft>
                <a:spcPts val="2400"/>
              </a:spcAft>
              <a:buClr>
                <a:schemeClr val="tx1">
                  <a:lumMod val="75000"/>
                  <a:lumOff val="25000"/>
                </a:schemeClr>
              </a:buClr>
              <a:buSzPct val="80000"/>
              <a:buFont typeface="Arial" pitchFamily="34" charset="0"/>
              <a:buChar char="•"/>
              <a:defRPr sz="4000">
                <a:effectLst>
                  <a:outerShdw blurRad="38100" dist="38100" dir="2700000" algn="tl" rotWithShape="0">
                    <a:prstClr val="black">
                      <a:alpha val="70000"/>
                    </a:prstClr>
                  </a:outerShdw>
                </a:effectLst>
              </a:defRPr>
            </a:lvl2pPr>
            <a:lvl3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3pPr>
            <a:lvl4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4pPr>
            <a:lvl5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5pPr>
          </a:lstStyle>
          <a:p>
            <a:pPr lvl="0"/>
            <a:r>
              <a:rPr lang="en-US" dirty="0" smtClean="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APS11e Main Layout Bullets">
    <p:spTree>
      <p:nvGrpSpPr>
        <p:cNvPr id="1" name=""/>
        <p:cNvGrpSpPr/>
        <p:nvPr/>
      </p:nvGrpSpPr>
      <p:grpSpPr>
        <a:xfrm>
          <a:off x="0" y="0"/>
          <a:ext cx="0" cy="0"/>
          <a:chOff x="0" y="0"/>
          <a:chExt cx="0" cy="0"/>
        </a:xfrm>
      </p:grpSpPr>
      <p:sp>
        <p:nvSpPr>
          <p:cNvPr id="4" name="Rectangle 6"/>
          <p:cNvSpPr/>
          <p:nvPr userDrawn="1"/>
        </p:nvSpPr>
        <p:spPr>
          <a:xfrm>
            <a:off x="854075" y="228600"/>
            <a:ext cx="8258175" cy="1447800"/>
          </a:xfrm>
          <a:prstGeom prst="rect">
            <a:avLst/>
          </a:prstGeom>
          <a:solidFill>
            <a:srgbClr val="4274B0"/>
          </a:solidFill>
          <a:ln w="38100">
            <a:solidFill>
              <a:schemeClr val="bg1"/>
            </a:solidFill>
          </a:ln>
          <a:effectLst>
            <a:outerShdw blurRad="38100" dist="25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6200" dirty="0"/>
          </a:p>
        </p:txBody>
      </p:sp>
      <p:sp>
        <p:nvSpPr>
          <p:cNvPr id="5" name="Rectangle 7"/>
          <p:cNvSpPr/>
          <p:nvPr userDrawn="1"/>
        </p:nvSpPr>
        <p:spPr>
          <a:xfrm>
            <a:off x="0" y="0"/>
            <a:ext cx="838200" cy="6858000"/>
          </a:xfrm>
          <a:prstGeom prst="rect">
            <a:avLst/>
          </a:prstGeom>
          <a:solidFill>
            <a:srgbClr val="386294"/>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dirty="0"/>
          </a:p>
        </p:txBody>
      </p:sp>
      <p:sp>
        <p:nvSpPr>
          <p:cNvPr id="2" name="Title 1"/>
          <p:cNvSpPr>
            <a:spLocks noGrp="1"/>
          </p:cNvSpPr>
          <p:nvPr>
            <p:ph type="title"/>
          </p:nvPr>
        </p:nvSpPr>
        <p:spPr>
          <a:xfrm>
            <a:off x="1600200" y="381000"/>
            <a:ext cx="7086600" cy="1143000"/>
          </a:xfrm>
          <a:prstGeom prst="rect">
            <a:avLst/>
          </a:prstGeom>
        </p:spPr>
        <p:txBody>
          <a:bodyPr anchor="ctr" anchorCtr="0">
            <a:normAutofit/>
          </a:bodyPr>
          <a:lstStyle>
            <a:lvl1pPr algn="l">
              <a:defRPr sz="5800" b="1">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defRPr>
            </a:lvl1pPr>
          </a:lstStyle>
          <a:p>
            <a:r>
              <a:rPr lang="en-US" dirty="0" smtClean="0"/>
              <a:t>Click to edit Master title style</a:t>
            </a:r>
            <a:endParaRPr lang="en-US" dirty="0"/>
          </a:p>
        </p:txBody>
      </p:sp>
      <p:sp>
        <p:nvSpPr>
          <p:cNvPr id="3" name="Content Placeholder 2"/>
          <p:cNvSpPr>
            <a:spLocks noGrp="1"/>
          </p:cNvSpPr>
          <p:nvPr>
            <p:ph idx="1"/>
          </p:nvPr>
        </p:nvSpPr>
        <p:spPr>
          <a:xfrm>
            <a:off x="1143000" y="1981201"/>
            <a:ext cx="7620000" cy="4495800"/>
          </a:xfrm>
          <a:prstGeom prst="rect">
            <a:avLst/>
          </a:prstGeom>
        </p:spPr>
        <p:txBody>
          <a:bodyPr/>
          <a:lstStyle>
            <a:lvl1pPr>
              <a:lnSpc>
                <a:spcPct val="100000"/>
              </a:lnSpc>
              <a:spcBef>
                <a:spcPts val="0"/>
              </a:spcBef>
              <a:spcAft>
                <a:spcPts val="1800"/>
              </a:spcAft>
              <a:buClr>
                <a:schemeClr val="tx1">
                  <a:lumMod val="75000"/>
                  <a:lumOff val="25000"/>
                </a:schemeClr>
              </a:buClr>
              <a:buSzPct val="80000"/>
              <a:buFont typeface="Arial" pitchFamily="34" charset="0"/>
              <a:buChar char="•"/>
              <a:defRPr sz="4000" b="1">
                <a:effectLst/>
              </a:defRPr>
            </a:lvl1pPr>
            <a:lvl2pPr>
              <a:lnSpc>
                <a:spcPct val="100000"/>
              </a:lnSpc>
              <a:spcBef>
                <a:spcPts val="0"/>
              </a:spcBef>
              <a:spcAft>
                <a:spcPts val="1800"/>
              </a:spcAft>
              <a:buClr>
                <a:schemeClr val="tx1">
                  <a:lumMod val="75000"/>
                  <a:lumOff val="25000"/>
                </a:schemeClr>
              </a:buClr>
              <a:buSzPct val="80000"/>
              <a:buFont typeface="Arial" pitchFamily="34" charset="0"/>
              <a:buChar char="•"/>
              <a:defRPr sz="3600" b="1">
                <a:effectLst/>
              </a:defRPr>
            </a:lvl2pPr>
            <a:lvl3pPr>
              <a:lnSpc>
                <a:spcPct val="100000"/>
              </a:lnSpc>
              <a:spcBef>
                <a:spcPts val="0"/>
              </a:spcBef>
              <a:spcAft>
                <a:spcPts val="1800"/>
              </a:spcAft>
              <a:buClr>
                <a:schemeClr val="tx1">
                  <a:lumMod val="75000"/>
                  <a:lumOff val="25000"/>
                </a:schemeClr>
              </a:buClr>
              <a:buSzPct val="80000"/>
              <a:buFont typeface="Arial" pitchFamily="34" charset="0"/>
              <a:buChar char="•"/>
              <a:defRPr sz="3200" b="1">
                <a:effectLst/>
              </a:defRPr>
            </a:lvl3pPr>
            <a:lvl4pPr>
              <a:lnSpc>
                <a:spcPct val="100000"/>
              </a:lnSpc>
              <a:spcBef>
                <a:spcPts val="0"/>
              </a:spcBef>
              <a:spcAft>
                <a:spcPts val="1800"/>
              </a:spcAft>
              <a:buClr>
                <a:schemeClr val="tx1">
                  <a:lumMod val="75000"/>
                  <a:lumOff val="25000"/>
                </a:schemeClr>
              </a:buClr>
              <a:buSzPct val="80000"/>
              <a:buFont typeface="Arial" pitchFamily="34" charset="0"/>
              <a:buChar char="•"/>
              <a:defRPr sz="3200" b="1">
                <a:effectLst/>
              </a:defRPr>
            </a:lvl4pPr>
            <a:lvl5pPr>
              <a:lnSpc>
                <a:spcPct val="100000"/>
              </a:lnSpc>
              <a:spcBef>
                <a:spcPts val="0"/>
              </a:spcBef>
              <a:spcAft>
                <a:spcPts val="1800"/>
              </a:spcAft>
              <a:buClr>
                <a:schemeClr val="tx1">
                  <a:lumMod val="75000"/>
                  <a:lumOff val="25000"/>
                </a:schemeClr>
              </a:buClr>
              <a:buSzPct val="80000"/>
              <a:buFont typeface="Arial" pitchFamily="34" charset="0"/>
              <a:buChar char="•"/>
              <a:defRPr sz="3200" b="1">
                <a:effect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APS11e Picture Right">
    <p:spTree>
      <p:nvGrpSpPr>
        <p:cNvPr id="1" name=""/>
        <p:cNvGrpSpPr/>
        <p:nvPr/>
      </p:nvGrpSpPr>
      <p:grpSpPr>
        <a:xfrm>
          <a:off x="0" y="0"/>
          <a:ext cx="0" cy="0"/>
          <a:chOff x="0" y="0"/>
          <a:chExt cx="0" cy="0"/>
        </a:xfrm>
      </p:grpSpPr>
      <p:sp>
        <p:nvSpPr>
          <p:cNvPr id="5" name="Rectangle 6"/>
          <p:cNvSpPr/>
          <p:nvPr userDrawn="1"/>
        </p:nvSpPr>
        <p:spPr>
          <a:xfrm>
            <a:off x="854075" y="228600"/>
            <a:ext cx="8258175" cy="1447800"/>
          </a:xfrm>
          <a:prstGeom prst="rect">
            <a:avLst/>
          </a:prstGeom>
          <a:solidFill>
            <a:srgbClr val="4274B0"/>
          </a:solidFill>
          <a:ln w="38100">
            <a:solidFill>
              <a:schemeClr val="bg1"/>
            </a:solidFill>
          </a:ln>
          <a:effectLst>
            <a:outerShdw blurRad="38100" dist="25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6200" dirty="0"/>
          </a:p>
        </p:txBody>
      </p:sp>
      <p:sp>
        <p:nvSpPr>
          <p:cNvPr id="6" name="Rectangle 7"/>
          <p:cNvSpPr/>
          <p:nvPr userDrawn="1"/>
        </p:nvSpPr>
        <p:spPr>
          <a:xfrm>
            <a:off x="0" y="0"/>
            <a:ext cx="838200" cy="6858000"/>
          </a:xfrm>
          <a:prstGeom prst="rect">
            <a:avLst/>
          </a:prstGeom>
          <a:solidFill>
            <a:srgbClr val="386294"/>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dirty="0"/>
          </a:p>
        </p:txBody>
      </p:sp>
      <p:sp>
        <p:nvSpPr>
          <p:cNvPr id="2" name="Title 1"/>
          <p:cNvSpPr>
            <a:spLocks noGrp="1"/>
          </p:cNvSpPr>
          <p:nvPr>
            <p:ph type="title"/>
          </p:nvPr>
        </p:nvSpPr>
        <p:spPr>
          <a:xfrm>
            <a:off x="1600200" y="381000"/>
            <a:ext cx="7086600" cy="1143000"/>
          </a:xfrm>
          <a:prstGeom prst="rect">
            <a:avLst/>
          </a:prstGeom>
        </p:spPr>
        <p:txBody>
          <a:bodyPr anchor="ctr" anchorCtr="0">
            <a:normAutofit/>
          </a:bodyPr>
          <a:lstStyle>
            <a:lvl1pPr algn="l">
              <a:defRPr sz="5800" b="1">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defRPr>
            </a:lvl1pPr>
          </a:lstStyle>
          <a:p>
            <a:r>
              <a:rPr lang="en-US" dirty="0" smtClean="0"/>
              <a:t>Click to edit Master title style</a:t>
            </a:r>
            <a:endParaRPr lang="en-US" dirty="0"/>
          </a:p>
        </p:txBody>
      </p:sp>
      <p:sp>
        <p:nvSpPr>
          <p:cNvPr id="3" name="Content Placeholder 2"/>
          <p:cNvSpPr>
            <a:spLocks noGrp="1"/>
          </p:cNvSpPr>
          <p:nvPr>
            <p:ph idx="1"/>
          </p:nvPr>
        </p:nvSpPr>
        <p:spPr>
          <a:xfrm>
            <a:off x="1295400" y="1981201"/>
            <a:ext cx="3733800" cy="4495800"/>
          </a:xfrm>
          <a:prstGeom prst="rect">
            <a:avLst/>
          </a:prstGeom>
        </p:spPr>
        <p:txBody>
          <a:bodyPr/>
          <a:lstStyle>
            <a:lvl1pPr marL="91440" indent="0">
              <a:lnSpc>
                <a:spcPct val="100000"/>
              </a:lnSpc>
              <a:spcBef>
                <a:spcPts val="0"/>
              </a:spcBef>
              <a:spcAft>
                <a:spcPts val="2400"/>
              </a:spcAft>
              <a:buClr>
                <a:schemeClr val="tx1">
                  <a:lumMod val="75000"/>
                  <a:lumOff val="25000"/>
                </a:schemeClr>
              </a:buClr>
              <a:buSzPct val="80000"/>
              <a:buFontTx/>
              <a:buNone/>
              <a:defRPr sz="4000" b="1">
                <a:effectLst/>
              </a:defRPr>
            </a:lvl1pPr>
            <a:lvl2pPr>
              <a:lnSpc>
                <a:spcPct val="100000"/>
              </a:lnSpc>
              <a:spcBef>
                <a:spcPts val="0"/>
              </a:spcBef>
              <a:spcAft>
                <a:spcPts val="2400"/>
              </a:spcAft>
              <a:buClr>
                <a:schemeClr val="tx1">
                  <a:lumMod val="75000"/>
                  <a:lumOff val="25000"/>
                </a:schemeClr>
              </a:buClr>
              <a:buSzPct val="80000"/>
              <a:buFont typeface="Arial" pitchFamily="34" charset="0"/>
              <a:buChar char="•"/>
              <a:defRPr sz="4000">
                <a:effectLst>
                  <a:outerShdw blurRad="38100" dist="38100" dir="2700000" algn="tl" rotWithShape="0">
                    <a:prstClr val="black">
                      <a:alpha val="70000"/>
                    </a:prstClr>
                  </a:outerShdw>
                </a:effectLst>
              </a:defRPr>
            </a:lvl2pPr>
            <a:lvl3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3pPr>
            <a:lvl4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4pPr>
            <a:lvl5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5pPr>
          </a:lstStyle>
          <a:p>
            <a:pPr lvl="0"/>
            <a:r>
              <a:rPr lang="en-US" dirty="0" smtClean="0"/>
              <a:t>Click to edit Master text styles</a:t>
            </a:r>
          </a:p>
        </p:txBody>
      </p:sp>
      <p:sp>
        <p:nvSpPr>
          <p:cNvPr id="11" name="Picture Placeholder 10"/>
          <p:cNvSpPr>
            <a:spLocks noGrp="1"/>
          </p:cNvSpPr>
          <p:nvPr>
            <p:ph type="pic" sz="quarter" idx="10"/>
          </p:nvPr>
        </p:nvSpPr>
        <p:spPr>
          <a:xfrm>
            <a:off x="5257800" y="1981200"/>
            <a:ext cx="3505200" cy="4114800"/>
          </a:xfrm>
          <a:prstGeom prst="rect">
            <a:avLst/>
          </a:prstGeom>
          <a:ln w="38100">
            <a:solidFill>
              <a:schemeClr val="bg1"/>
            </a:solidFill>
          </a:ln>
          <a:effectLst>
            <a:outerShdw blurRad="76200" dist="38100" dir="2700000" algn="tl" rotWithShape="0">
              <a:prstClr val="black">
                <a:alpha val="70000"/>
              </a:prstClr>
            </a:outerShdw>
          </a:effectLst>
        </p:spPr>
        <p:txBody>
          <a:bodyPr/>
          <a:lstStyle/>
          <a:p>
            <a:pPr lvl="0"/>
            <a:endParaRPr lang="en-US" noProof="0"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APS11e Picture Right Bullets">
    <p:spTree>
      <p:nvGrpSpPr>
        <p:cNvPr id="1" name=""/>
        <p:cNvGrpSpPr/>
        <p:nvPr/>
      </p:nvGrpSpPr>
      <p:grpSpPr>
        <a:xfrm>
          <a:off x="0" y="0"/>
          <a:ext cx="0" cy="0"/>
          <a:chOff x="0" y="0"/>
          <a:chExt cx="0" cy="0"/>
        </a:xfrm>
      </p:grpSpPr>
      <p:sp>
        <p:nvSpPr>
          <p:cNvPr id="5" name="Rectangle 6"/>
          <p:cNvSpPr/>
          <p:nvPr userDrawn="1"/>
        </p:nvSpPr>
        <p:spPr>
          <a:xfrm>
            <a:off x="854075" y="228600"/>
            <a:ext cx="8258175" cy="1447800"/>
          </a:xfrm>
          <a:prstGeom prst="rect">
            <a:avLst/>
          </a:prstGeom>
          <a:solidFill>
            <a:srgbClr val="4274B0"/>
          </a:solidFill>
          <a:ln w="38100">
            <a:solidFill>
              <a:schemeClr val="bg1"/>
            </a:solidFill>
          </a:ln>
          <a:effectLst>
            <a:outerShdw blurRad="38100" dist="25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6200" dirty="0"/>
          </a:p>
        </p:txBody>
      </p:sp>
      <p:sp>
        <p:nvSpPr>
          <p:cNvPr id="6" name="Rectangle 7"/>
          <p:cNvSpPr/>
          <p:nvPr userDrawn="1"/>
        </p:nvSpPr>
        <p:spPr>
          <a:xfrm>
            <a:off x="0" y="0"/>
            <a:ext cx="838200" cy="6858000"/>
          </a:xfrm>
          <a:prstGeom prst="rect">
            <a:avLst/>
          </a:prstGeom>
          <a:solidFill>
            <a:srgbClr val="386294"/>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dirty="0"/>
          </a:p>
        </p:txBody>
      </p:sp>
      <p:sp>
        <p:nvSpPr>
          <p:cNvPr id="2" name="Title 1"/>
          <p:cNvSpPr>
            <a:spLocks noGrp="1"/>
          </p:cNvSpPr>
          <p:nvPr>
            <p:ph type="title"/>
          </p:nvPr>
        </p:nvSpPr>
        <p:spPr>
          <a:xfrm>
            <a:off x="1600200" y="381000"/>
            <a:ext cx="7086600" cy="1143000"/>
          </a:xfrm>
          <a:prstGeom prst="rect">
            <a:avLst/>
          </a:prstGeom>
        </p:spPr>
        <p:txBody>
          <a:bodyPr anchor="ctr" anchorCtr="0">
            <a:normAutofit/>
          </a:bodyPr>
          <a:lstStyle>
            <a:lvl1pPr algn="l">
              <a:defRPr sz="5800" b="1">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defRPr>
            </a:lvl1pPr>
          </a:lstStyle>
          <a:p>
            <a:r>
              <a:rPr lang="en-US" dirty="0" smtClean="0"/>
              <a:t>Click to edit Master title style</a:t>
            </a:r>
            <a:endParaRPr lang="en-US" dirty="0"/>
          </a:p>
        </p:txBody>
      </p:sp>
      <p:sp>
        <p:nvSpPr>
          <p:cNvPr id="3" name="Content Placeholder 2"/>
          <p:cNvSpPr>
            <a:spLocks noGrp="1"/>
          </p:cNvSpPr>
          <p:nvPr>
            <p:ph idx="1"/>
          </p:nvPr>
        </p:nvSpPr>
        <p:spPr>
          <a:xfrm>
            <a:off x="1066800" y="1981201"/>
            <a:ext cx="3886200" cy="4495800"/>
          </a:xfrm>
          <a:prstGeom prst="rect">
            <a:avLst/>
          </a:prstGeom>
        </p:spPr>
        <p:txBody>
          <a:bodyPr/>
          <a:lstStyle>
            <a:lvl1pPr>
              <a:lnSpc>
                <a:spcPct val="100000"/>
              </a:lnSpc>
              <a:spcBef>
                <a:spcPts val="0"/>
              </a:spcBef>
              <a:spcAft>
                <a:spcPts val="1800"/>
              </a:spcAft>
              <a:buClr>
                <a:schemeClr val="tx1">
                  <a:lumMod val="75000"/>
                  <a:lumOff val="25000"/>
                </a:schemeClr>
              </a:buClr>
              <a:buSzPct val="80000"/>
              <a:buFont typeface="Arial" pitchFamily="34" charset="0"/>
              <a:buChar char="•"/>
              <a:defRPr sz="4000" b="1">
                <a:effectLst/>
              </a:defRPr>
            </a:lvl1pPr>
            <a:lvl2pPr>
              <a:lnSpc>
                <a:spcPct val="100000"/>
              </a:lnSpc>
              <a:spcBef>
                <a:spcPts val="0"/>
              </a:spcBef>
              <a:spcAft>
                <a:spcPts val="1800"/>
              </a:spcAft>
              <a:buClr>
                <a:schemeClr val="tx1">
                  <a:lumMod val="75000"/>
                  <a:lumOff val="25000"/>
                </a:schemeClr>
              </a:buClr>
              <a:buSzPct val="80000"/>
              <a:buFont typeface="Arial" pitchFamily="34" charset="0"/>
              <a:buChar char="•"/>
              <a:defRPr sz="3600" b="1">
                <a:effectLst/>
              </a:defRPr>
            </a:lvl2pPr>
            <a:lvl3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40000"/>
                    </a:prstClr>
                  </a:outerShdw>
                </a:effectLst>
              </a:defRPr>
            </a:lvl3pPr>
            <a:lvl4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40000"/>
                    </a:prstClr>
                  </a:outerShdw>
                </a:effectLst>
              </a:defRPr>
            </a:lvl4pPr>
            <a:lvl5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40000"/>
                    </a:prstClr>
                  </a:outerShdw>
                </a:effectLst>
              </a:defRPr>
            </a:lvl5pPr>
          </a:lstStyle>
          <a:p>
            <a:pPr lvl="0"/>
            <a:r>
              <a:rPr lang="en-US" dirty="0" smtClean="0"/>
              <a:t>Click to edit Master text styles</a:t>
            </a:r>
          </a:p>
          <a:p>
            <a:pPr lvl="1"/>
            <a:r>
              <a:rPr lang="en-US" dirty="0" smtClean="0"/>
              <a:t>Second level</a:t>
            </a:r>
          </a:p>
        </p:txBody>
      </p:sp>
      <p:sp>
        <p:nvSpPr>
          <p:cNvPr id="11" name="Picture Placeholder 10"/>
          <p:cNvSpPr>
            <a:spLocks noGrp="1"/>
          </p:cNvSpPr>
          <p:nvPr>
            <p:ph type="pic" sz="quarter" idx="10"/>
          </p:nvPr>
        </p:nvSpPr>
        <p:spPr>
          <a:xfrm>
            <a:off x="5257800" y="1981200"/>
            <a:ext cx="3505200" cy="4114800"/>
          </a:xfrm>
          <a:prstGeom prst="rect">
            <a:avLst/>
          </a:prstGeom>
          <a:ln w="38100">
            <a:solidFill>
              <a:schemeClr val="bg1"/>
            </a:solidFill>
          </a:ln>
          <a:effectLst>
            <a:outerShdw blurRad="76200" dist="38100" dir="2700000" algn="tl" rotWithShape="0">
              <a:prstClr val="black">
                <a:alpha val="70000"/>
              </a:prstClr>
            </a:outerShdw>
          </a:effectLst>
        </p:spPr>
        <p:txBody>
          <a:bodyPr/>
          <a:lstStyle/>
          <a:p>
            <a:pPr lvl="0"/>
            <a:endParaRPr lang="en-US" noProof="0"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APS11e Picture Left">
    <p:spTree>
      <p:nvGrpSpPr>
        <p:cNvPr id="1" name=""/>
        <p:cNvGrpSpPr/>
        <p:nvPr/>
      </p:nvGrpSpPr>
      <p:grpSpPr>
        <a:xfrm>
          <a:off x="0" y="0"/>
          <a:ext cx="0" cy="0"/>
          <a:chOff x="0" y="0"/>
          <a:chExt cx="0" cy="0"/>
        </a:xfrm>
      </p:grpSpPr>
      <p:sp>
        <p:nvSpPr>
          <p:cNvPr id="5" name="Rectangle 6"/>
          <p:cNvSpPr/>
          <p:nvPr userDrawn="1"/>
        </p:nvSpPr>
        <p:spPr>
          <a:xfrm>
            <a:off x="854075" y="228600"/>
            <a:ext cx="8258175" cy="1447800"/>
          </a:xfrm>
          <a:prstGeom prst="rect">
            <a:avLst/>
          </a:prstGeom>
          <a:solidFill>
            <a:srgbClr val="4274B0"/>
          </a:solidFill>
          <a:ln w="38100">
            <a:solidFill>
              <a:schemeClr val="bg1"/>
            </a:solidFill>
          </a:ln>
          <a:effectLst>
            <a:outerShdw blurRad="38100" dist="25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6200" dirty="0"/>
          </a:p>
        </p:txBody>
      </p:sp>
      <p:sp>
        <p:nvSpPr>
          <p:cNvPr id="6" name="Rectangle 7"/>
          <p:cNvSpPr/>
          <p:nvPr userDrawn="1"/>
        </p:nvSpPr>
        <p:spPr>
          <a:xfrm>
            <a:off x="0" y="0"/>
            <a:ext cx="838200" cy="6858000"/>
          </a:xfrm>
          <a:prstGeom prst="rect">
            <a:avLst/>
          </a:prstGeom>
          <a:solidFill>
            <a:srgbClr val="386294"/>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dirty="0"/>
          </a:p>
        </p:txBody>
      </p:sp>
      <p:sp>
        <p:nvSpPr>
          <p:cNvPr id="2" name="Title 1"/>
          <p:cNvSpPr>
            <a:spLocks noGrp="1"/>
          </p:cNvSpPr>
          <p:nvPr>
            <p:ph type="title"/>
          </p:nvPr>
        </p:nvSpPr>
        <p:spPr>
          <a:xfrm>
            <a:off x="1600200" y="381000"/>
            <a:ext cx="7086600" cy="1143000"/>
          </a:xfrm>
          <a:prstGeom prst="rect">
            <a:avLst/>
          </a:prstGeom>
        </p:spPr>
        <p:txBody>
          <a:bodyPr anchor="ctr" anchorCtr="0">
            <a:normAutofit/>
          </a:bodyPr>
          <a:lstStyle>
            <a:lvl1pPr algn="l">
              <a:defRPr sz="5800" b="1">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defRPr>
            </a:lvl1pPr>
          </a:lstStyle>
          <a:p>
            <a:r>
              <a:rPr lang="en-US" dirty="0" smtClean="0"/>
              <a:t>Click to edit Master title style</a:t>
            </a:r>
            <a:endParaRPr lang="en-US" dirty="0"/>
          </a:p>
        </p:txBody>
      </p:sp>
      <p:sp>
        <p:nvSpPr>
          <p:cNvPr id="3" name="Content Placeholder 2"/>
          <p:cNvSpPr>
            <a:spLocks noGrp="1"/>
          </p:cNvSpPr>
          <p:nvPr>
            <p:ph idx="1"/>
          </p:nvPr>
        </p:nvSpPr>
        <p:spPr>
          <a:xfrm>
            <a:off x="4953000" y="1981200"/>
            <a:ext cx="3886200" cy="4495800"/>
          </a:xfrm>
          <a:prstGeom prst="rect">
            <a:avLst/>
          </a:prstGeom>
        </p:spPr>
        <p:txBody>
          <a:bodyPr/>
          <a:lstStyle>
            <a:lvl1pPr marL="91440" indent="0">
              <a:lnSpc>
                <a:spcPct val="100000"/>
              </a:lnSpc>
              <a:spcBef>
                <a:spcPts val="0"/>
              </a:spcBef>
              <a:spcAft>
                <a:spcPts val="2400"/>
              </a:spcAft>
              <a:buClr>
                <a:schemeClr val="tx1">
                  <a:lumMod val="75000"/>
                  <a:lumOff val="25000"/>
                </a:schemeClr>
              </a:buClr>
              <a:buSzPct val="80000"/>
              <a:buFontTx/>
              <a:buNone/>
              <a:defRPr sz="4000" b="1">
                <a:effectLst/>
              </a:defRPr>
            </a:lvl1pPr>
            <a:lvl2pPr>
              <a:lnSpc>
                <a:spcPct val="100000"/>
              </a:lnSpc>
              <a:spcBef>
                <a:spcPts val="0"/>
              </a:spcBef>
              <a:spcAft>
                <a:spcPts val="2400"/>
              </a:spcAft>
              <a:buClr>
                <a:schemeClr val="tx1">
                  <a:lumMod val="75000"/>
                  <a:lumOff val="25000"/>
                </a:schemeClr>
              </a:buClr>
              <a:buSzPct val="80000"/>
              <a:buFont typeface="Arial" pitchFamily="34" charset="0"/>
              <a:buChar char="•"/>
              <a:defRPr sz="4000">
                <a:effectLst>
                  <a:outerShdw blurRad="38100" dist="38100" dir="2700000" algn="tl" rotWithShape="0">
                    <a:prstClr val="black">
                      <a:alpha val="70000"/>
                    </a:prstClr>
                  </a:outerShdw>
                </a:effectLst>
              </a:defRPr>
            </a:lvl2pPr>
            <a:lvl3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3pPr>
            <a:lvl4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4pPr>
            <a:lvl5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5pPr>
          </a:lstStyle>
          <a:p>
            <a:pPr lvl="0"/>
            <a:r>
              <a:rPr lang="en-US" dirty="0" smtClean="0"/>
              <a:t>Click to edit Master text styles</a:t>
            </a:r>
          </a:p>
        </p:txBody>
      </p:sp>
      <p:sp>
        <p:nvSpPr>
          <p:cNvPr id="11" name="Picture Placeholder 10"/>
          <p:cNvSpPr>
            <a:spLocks noGrp="1"/>
          </p:cNvSpPr>
          <p:nvPr>
            <p:ph type="pic" sz="quarter" idx="10"/>
          </p:nvPr>
        </p:nvSpPr>
        <p:spPr>
          <a:xfrm>
            <a:off x="1295400" y="1981200"/>
            <a:ext cx="3429000" cy="4114800"/>
          </a:xfrm>
          <a:prstGeom prst="rect">
            <a:avLst/>
          </a:prstGeom>
          <a:ln w="38100">
            <a:solidFill>
              <a:schemeClr val="bg1"/>
            </a:solidFill>
          </a:ln>
          <a:effectLst>
            <a:outerShdw blurRad="76200" dist="38100" dir="2700000" algn="tl" rotWithShape="0">
              <a:prstClr val="black">
                <a:alpha val="70000"/>
              </a:prstClr>
            </a:outerShdw>
          </a:effectLst>
        </p:spPr>
        <p:txBody>
          <a:bodyPr/>
          <a:lstStyle/>
          <a:p>
            <a:pPr lvl="0"/>
            <a:endParaRPr lang="en-US" noProof="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PS11e Picture Left Bullets">
    <p:spTree>
      <p:nvGrpSpPr>
        <p:cNvPr id="1" name=""/>
        <p:cNvGrpSpPr/>
        <p:nvPr/>
      </p:nvGrpSpPr>
      <p:grpSpPr>
        <a:xfrm>
          <a:off x="0" y="0"/>
          <a:ext cx="0" cy="0"/>
          <a:chOff x="0" y="0"/>
          <a:chExt cx="0" cy="0"/>
        </a:xfrm>
      </p:grpSpPr>
      <p:sp>
        <p:nvSpPr>
          <p:cNvPr id="5" name="Rectangle 6"/>
          <p:cNvSpPr/>
          <p:nvPr userDrawn="1"/>
        </p:nvSpPr>
        <p:spPr>
          <a:xfrm>
            <a:off x="854075" y="228600"/>
            <a:ext cx="8258175" cy="1447800"/>
          </a:xfrm>
          <a:prstGeom prst="rect">
            <a:avLst/>
          </a:prstGeom>
          <a:solidFill>
            <a:srgbClr val="4274B0"/>
          </a:solidFill>
          <a:ln w="38100">
            <a:solidFill>
              <a:schemeClr val="bg1"/>
            </a:solidFill>
          </a:ln>
          <a:effectLst>
            <a:outerShdw blurRad="38100" dist="25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6200" dirty="0"/>
          </a:p>
        </p:txBody>
      </p:sp>
      <p:sp>
        <p:nvSpPr>
          <p:cNvPr id="6" name="Rectangle 7"/>
          <p:cNvSpPr/>
          <p:nvPr userDrawn="1"/>
        </p:nvSpPr>
        <p:spPr>
          <a:xfrm>
            <a:off x="0" y="0"/>
            <a:ext cx="838200" cy="6858000"/>
          </a:xfrm>
          <a:prstGeom prst="rect">
            <a:avLst/>
          </a:prstGeom>
          <a:solidFill>
            <a:srgbClr val="386294"/>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dirty="0"/>
          </a:p>
        </p:txBody>
      </p:sp>
      <p:sp>
        <p:nvSpPr>
          <p:cNvPr id="2" name="Title 1"/>
          <p:cNvSpPr>
            <a:spLocks noGrp="1"/>
          </p:cNvSpPr>
          <p:nvPr>
            <p:ph type="title"/>
          </p:nvPr>
        </p:nvSpPr>
        <p:spPr>
          <a:xfrm>
            <a:off x="1600200" y="381000"/>
            <a:ext cx="7086600" cy="1143000"/>
          </a:xfrm>
          <a:prstGeom prst="rect">
            <a:avLst/>
          </a:prstGeom>
        </p:spPr>
        <p:txBody>
          <a:bodyPr anchor="ctr" anchorCtr="0">
            <a:normAutofit/>
          </a:bodyPr>
          <a:lstStyle>
            <a:lvl1pPr algn="l">
              <a:defRPr sz="5800" b="1">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defRPr>
            </a:lvl1pPr>
          </a:lstStyle>
          <a:p>
            <a:r>
              <a:rPr lang="en-US" dirty="0" smtClean="0"/>
              <a:t>Click to edit Master title style</a:t>
            </a:r>
            <a:endParaRPr lang="en-US" dirty="0"/>
          </a:p>
        </p:txBody>
      </p:sp>
      <p:sp>
        <p:nvSpPr>
          <p:cNvPr id="3" name="Content Placeholder 2"/>
          <p:cNvSpPr>
            <a:spLocks noGrp="1"/>
          </p:cNvSpPr>
          <p:nvPr>
            <p:ph idx="1"/>
          </p:nvPr>
        </p:nvSpPr>
        <p:spPr>
          <a:xfrm>
            <a:off x="4953000" y="1981200"/>
            <a:ext cx="3886200" cy="4495800"/>
          </a:xfrm>
          <a:prstGeom prst="rect">
            <a:avLst/>
          </a:prstGeom>
        </p:spPr>
        <p:txBody>
          <a:bodyPr/>
          <a:lstStyle>
            <a:lvl1pPr>
              <a:lnSpc>
                <a:spcPct val="100000"/>
              </a:lnSpc>
              <a:spcBef>
                <a:spcPts val="0"/>
              </a:spcBef>
              <a:spcAft>
                <a:spcPts val="1800"/>
              </a:spcAft>
              <a:buClr>
                <a:schemeClr val="tx1">
                  <a:lumMod val="75000"/>
                  <a:lumOff val="25000"/>
                </a:schemeClr>
              </a:buClr>
              <a:buSzPct val="80000"/>
              <a:buFont typeface="Arial" pitchFamily="34" charset="0"/>
              <a:buChar char="•"/>
              <a:defRPr sz="4000" b="1">
                <a:effectLst/>
              </a:defRPr>
            </a:lvl1pPr>
            <a:lvl2pPr>
              <a:lnSpc>
                <a:spcPct val="100000"/>
              </a:lnSpc>
              <a:spcBef>
                <a:spcPts val="0"/>
              </a:spcBef>
              <a:spcAft>
                <a:spcPts val="1800"/>
              </a:spcAft>
              <a:buClr>
                <a:schemeClr val="tx1">
                  <a:lumMod val="75000"/>
                  <a:lumOff val="25000"/>
                </a:schemeClr>
              </a:buClr>
              <a:buSzPct val="80000"/>
              <a:buFont typeface="Arial" pitchFamily="34" charset="0"/>
              <a:buChar char="•"/>
              <a:defRPr sz="3600" b="1">
                <a:effectLst/>
              </a:defRPr>
            </a:lvl2pPr>
            <a:lvl3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40000"/>
                    </a:prstClr>
                  </a:outerShdw>
                </a:effectLst>
              </a:defRPr>
            </a:lvl3pPr>
            <a:lvl4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40000"/>
                    </a:prstClr>
                  </a:outerShdw>
                </a:effectLst>
              </a:defRPr>
            </a:lvl4pPr>
            <a:lvl5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40000"/>
                    </a:prstClr>
                  </a:outerShdw>
                </a:effectLst>
              </a:defRPr>
            </a:lvl5pPr>
          </a:lstStyle>
          <a:p>
            <a:pPr lvl="0"/>
            <a:r>
              <a:rPr lang="en-US" dirty="0" smtClean="0"/>
              <a:t>Click to edit Master text styles</a:t>
            </a:r>
          </a:p>
          <a:p>
            <a:pPr lvl="1"/>
            <a:r>
              <a:rPr lang="en-US" dirty="0" smtClean="0"/>
              <a:t>Second level</a:t>
            </a:r>
          </a:p>
        </p:txBody>
      </p:sp>
      <p:sp>
        <p:nvSpPr>
          <p:cNvPr id="11" name="Picture Placeholder 10"/>
          <p:cNvSpPr>
            <a:spLocks noGrp="1"/>
          </p:cNvSpPr>
          <p:nvPr>
            <p:ph type="pic" sz="quarter" idx="10"/>
          </p:nvPr>
        </p:nvSpPr>
        <p:spPr>
          <a:xfrm>
            <a:off x="1295400" y="1981200"/>
            <a:ext cx="3429000" cy="4114800"/>
          </a:xfrm>
          <a:prstGeom prst="rect">
            <a:avLst/>
          </a:prstGeom>
          <a:ln w="38100">
            <a:solidFill>
              <a:schemeClr val="bg1"/>
            </a:solidFill>
          </a:ln>
          <a:effectLst>
            <a:outerShdw blurRad="76200" dist="38100" dir="2700000" algn="tl" rotWithShape="0">
              <a:prstClr val="black">
                <a:alpha val="70000"/>
              </a:prstClr>
            </a:outerShdw>
          </a:effectLst>
        </p:spPr>
        <p:txBody>
          <a:bodyPr/>
          <a:lstStyle/>
          <a:p>
            <a:pPr lvl="0"/>
            <a:endParaRPr lang="en-US" noProof="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APS11e Picture Bottom">
    <p:spTree>
      <p:nvGrpSpPr>
        <p:cNvPr id="1" name=""/>
        <p:cNvGrpSpPr/>
        <p:nvPr/>
      </p:nvGrpSpPr>
      <p:grpSpPr>
        <a:xfrm>
          <a:off x="0" y="0"/>
          <a:ext cx="0" cy="0"/>
          <a:chOff x="0" y="0"/>
          <a:chExt cx="0" cy="0"/>
        </a:xfrm>
      </p:grpSpPr>
      <p:sp>
        <p:nvSpPr>
          <p:cNvPr id="5" name="Rectangle 6"/>
          <p:cNvSpPr/>
          <p:nvPr userDrawn="1"/>
        </p:nvSpPr>
        <p:spPr>
          <a:xfrm>
            <a:off x="854075" y="228600"/>
            <a:ext cx="8258175" cy="1447800"/>
          </a:xfrm>
          <a:prstGeom prst="rect">
            <a:avLst/>
          </a:prstGeom>
          <a:solidFill>
            <a:srgbClr val="4274B0"/>
          </a:solidFill>
          <a:ln w="38100">
            <a:solidFill>
              <a:schemeClr val="bg1"/>
            </a:solidFill>
          </a:ln>
          <a:effectLst>
            <a:outerShdw blurRad="38100" dist="25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6200" dirty="0"/>
          </a:p>
        </p:txBody>
      </p:sp>
      <p:sp>
        <p:nvSpPr>
          <p:cNvPr id="6" name="Rectangle 7"/>
          <p:cNvSpPr/>
          <p:nvPr userDrawn="1"/>
        </p:nvSpPr>
        <p:spPr>
          <a:xfrm>
            <a:off x="0" y="0"/>
            <a:ext cx="838200" cy="6858000"/>
          </a:xfrm>
          <a:prstGeom prst="rect">
            <a:avLst/>
          </a:prstGeom>
          <a:solidFill>
            <a:srgbClr val="386294"/>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dirty="0"/>
          </a:p>
        </p:txBody>
      </p:sp>
      <p:sp>
        <p:nvSpPr>
          <p:cNvPr id="2" name="Title 1"/>
          <p:cNvSpPr>
            <a:spLocks noGrp="1"/>
          </p:cNvSpPr>
          <p:nvPr>
            <p:ph type="title"/>
          </p:nvPr>
        </p:nvSpPr>
        <p:spPr>
          <a:xfrm>
            <a:off x="1600200" y="381000"/>
            <a:ext cx="7086600" cy="1143000"/>
          </a:xfrm>
          <a:prstGeom prst="rect">
            <a:avLst/>
          </a:prstGeom>
        </p:spPr>
        <p:txBody>
          <a:bodyPr anchor="ctr" anchorCtr="0">
            <a:normAutofit/>
          </a:bodyPr>
          <a:lstStyle>
            <a:lvl1pPr algn="l">
              <a:defRPr sz="5800" b="1">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defRPr>
            </a:lvl1pPr>
          </a:lstStyle>
          <a:p>
            <a:r>
              <a:rPr lang="en-US" dirty="0" smtClean="0"/>
              <a:t>Click to edit Master title style</a:t>
            </a:r>
            <a:endParaRPr lang="en-US" dirty="0"/>
          </a:p>
        </p:txBody>
      </p:sp>
      <p:sp>
        <p:nvSpPr>
          <p:cNvPr id="3" name="Content Placeholder 2"/>
          <p:cNvSpPr>
            <a:spLocks noGrp="1"/>
          </p:cNvSpPr>
          <p:nvPr>
            <p:ph idx="1"/>
          </p:nvPr>
        </p:nvSpPr>
        <p:spPr>
          <a:xfrm>
            <a:off x="1295400" y="1981201"/>
            <a:ext cx="7467600" cy="1600199"/>
          </a:xfrm>
          <a:prstGeom prst="rect">
            <a:avLst/>
          </a:prstGeom>
        </p:spPr>
        <p:txBody>
          <a:bodyPr/>
          <a:lstStyle>
            <a:lvl1pPr marL="91440" indent="0">
              <a:lnSpc>
                <a:spcPct val="100000"/>
              </a:lnSpc>
              <a:spcBef>
                <a:spcPts val="0"/>
              </a:spcBef>
              <a:spcAft>
                <a:spcPts val="2400"/>
              </a:spcAft>
              <a:buClr>
                <a:schemeClr val="tx1">
                  <a:lumMod val="75000"/>
                  <a:lumOff val="25000"/>
                </a:schemeClr>
              </a:buClr>
              <a:buSzPct val="80000"/>
              <a:buFontTx/>
              <a:buNone/>
              <a:defRPr sz="4000" b="1">
                <a:effectLst/>
              </a:defRPr>
            </a:lvl1pPr>
            <a:lvl2pPr>
              <a:lnSpc>
                <a:spcPct val="100000"/>
              </a:lnSpc>
              <a:spcBef>
                <a:spcPts val="0"/>
              </a:spcBef>
              <a:spcAft>
                <a:spcPts val="2400"/>
              </a:spcAft>
              <a:buClr>
                <a:schemeClr val="tx1">
                  <a:lumMod val="75000"/>
                  <a:lumOff val="25000"/>
                </a:schemeClr>
              </a:buClr>
              <a:buSzPct val="80000"/>
              <a:buFont typeface="Arial" pitchFamily="34" charset="0"/>
              <a:buChar char="•"/>
              <a:defRPr sz="4000">
                <a:effectLst>
                  <a:outerShdw blurRad="38100" dist="38100" dir="2700000" algn="tl" rotWithShape="0">
                    <a:prstClr val="black">
                      <a:alpha val="70000"/>
                    </a:prstClr>
                  </a:outerShdw>
                </a:effectLst>
              </a:defRPr>
            </a:lvl2pPr>
            <a:lvl3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3pPr>
            <a:lvl4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4pPr>
            <a:lvl5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5pPr>
          </a:lstStyle>
          <a:p>
            <a:pPr lvl="0"/>
            <a:r>
              <a:rPr lang="en-US" dirty="0" smtClean="0"/>
              <a:t>Click to edit Master text styles</a:t>
            </a:r>
          </a:p>
        </p:txBody>
      </p:sp>
      <p:sp>
        <p:nvSpPr>
          <p:cNvPr id="11" name="Picture Placeholder 10"/>
          <p:cNvSpPr>
            <a:spLocks noGrp="1"/>
          </p:cNvSpPr>
          <p:nvPr>
            <p:ph type="pic" sz="quarter" idx="10"/>
          </p:nvPr>
        </p:nvSpPr>
        <p:spPr>
          <a:xfrm>
            <a:off x="2819400" y="3657600"/>
            <a:ext cx="4267200" cy="2667000"/>
          </a:xfrm>
          <a:prstGeom prst="rect">
            <a:avLst/>
          </a:prstGeom>
          <a:ln w="38100">
            <a:solidFill>
              <a:schemeClr val="bg1"/>
            </a:solidFill>
          </a:ln>
          <a:effectLst>
            <a:outerShdw blurRad="76200" dist="38100" dir="2700000" algn="tl" rotWithShape="0">
              <a:prstClr val="black">
                <a:alpha val="70000"/>
              </a:prstClr>
            </a:outerShdw>
          </a:effectLst>
        </p:spPr>
        <p:txBody>
          <a:bodyPr/>
          <a:lstStyle/>
          <a:p>
            <a:pPr lvl="0"/>
            <a:endParaRPr lang="en-US" noProof="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APS11e Main Picture Bottom Bullets">
    <p:spTree>
      <p:nvGrpSpPr>
        <p:cNvPr id="1" name=""/>
        <p:cNvGrpSpPr/>
        <p:nvPr/>
      </p:nvGrpSpPr>
      <p:grpSpPr>
        <a:xfrm>
          <a:off x="0" y="0"/>
          <a:ext cx="0" cy="0"/>
          <a:chOff x="0" y="0"/>
          <a:chExt cx="0" cy="0"/>
        </a:xfrm>
      </p:grpSpPr>
      <p:sp>
        <p:nvSpPr>
          <p:cNvPr id="5" name="Rectangle 6"/>
          <p:cNvSpPr/>
          <p:nvPr userDrawn="1"/>
        </p:nvSpPr>
        <p:spPr>
          <a:xfrm>
            <a:off x="854075" y="228600"/>
            <a:ext cx="8258175" cy="1447800"/>
          </a:xfrm>
          <a:prstGeom prst="rect">
            <a:avLst/>
          </a:prstGeom>
          <a:solidFill>
            <a:srgbClr val="4274B0"/>
          </a:solidFill>
          <a:ln w="38100">
            <a:solidFill>
              <a:schemeClr val="bg1"/>
            </a:solidFill>
          </a:ln>
          <a:effectLst>
            <a:outerShdw blurRad="38100" dist="25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6200" dirty="0"/>
          </a:p>
        </p:txBody>
      </p:sp>
      <p:sp>
        <p:nvSpPr>
          <p:cNvPr id="6" name="Rectangle 7"/>
          <p:cNvSpPr/>
          <p:nvPr userDrawn="1"/>
        </p:nvSpPr>
        <p:spPr>
          <a:xfrm>
            <a:off x="0" y="0"/>
            <a:ext cx="838200" cy="6858000"/>
          </a:xfrm>
          <a:prstGeom prst="rect">
            <a:avLst/>
          </a:prstGeom>
          <a:solidFill>
            <a:srgbClr val="386294"/>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dirty="0"/>
          </a:p>
        </p:txBody>
      </p:sp>
      <p:sp>
        <p:nvSpPr>
          <p:cNvPr id="2" name="Title 1"/>
          <p:cNvSpPr>
            <a:spLocks noGrp="1"/>
          </p:cNvSpPr>
          <p:nvPr>
            <p:ph type="title"/>
          </p:nvPr>
        </p:nvSpPr>
        <p:spPr>
          <a:xfrm>
            <a:off x="1600200" y="381000"/>
            <a:ext cx="7086600" cy="1143000"/>
          </a:xfrm>
          <a:prstGeom prst="rect">
            <a:avLst/>
          </a:prstGeom>
        </p:spPr>
        <p:txBody>
          <a:bodyPr anchor="ctr" anchorCtr="0">
            <a:normAutofit/>
          </a:bodyPr>
          <a:lstStyle>
            <a:lvl1pPr algn="l">
              <a:defRPr sz="5800" b="1">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defRPr>
            </a:lvl1pPr>
          </a:lstStyle>
          <a:p>
            <a:r>
              <a:rPr lang="en-US" dirty="0" smtClean="0"/>
              <a:t>Click to edit Master title style</a:t>
            </a:r>
            <a:endParaRPr lang="en-US" dirty="0"/>
          </a:p>
        </p:txBody>
      </p:sp>
      <p:sp>
        <p:nvSpPr>
          <p:cNvPr id="3" name="Content Placeholder 2"/>
          <p:cNvSpPr>
            <a:spLocks noGrp="1"/>
          </p:cNvSpPr>
          <p:nvPr>
            <p:ph idx="1"/>
          </p:nvPr>
        </p:nvSpPr>
        <p:spPr>
          <a:xfrm>
            <a:off x="1143000" y="1981201"/>
            <a:ext cx="7620000" cy="1600199"/>
          </a:xfrm>
          <a:prstGeom prst="rect">
            <a:avLst/>
          </a:prstGeom>
        </p:spPr>
        <p:txBody>
          <a:bodyPr/>
          <a:lstStyle>
            <a:lvl1pPr>
              <a:lnSpc>
                <a:spcPct val="100000"/>
              </a:lnSpc>
              <a:spcBef>
                <a:spcPts val="0"/>
              </a:spcBef>
              <a:spcAft>
                <a:spcPts val="1800"/>
              </a:spcAft>
              <a:buClr>
                <a:schemeClr val="tx1">
                  <a:lumMod val="75000"/>
                  <a:lumOff val="25000"/>
                </a:schemeClr>
              </a:buClr>
              <a:buSzPct val="80000"/>
              <a:buFont typeface="Arial" pitchFamily="34" charset="0"/>
              <a:buChar char="•"/>
              <a:defRPr sz="4000" b="1">
                <a:effectLst/>
              </a:defRPr>
            </a:lvl1pPr>
            <a:lvl2pPr>
              <a:lnSpc>
                <a:spcPct val="100000"/>
              </a:lnSpc>
              <a:spcBef>
                <a:spcPts val="0"/>
              </a:spcBef>
              <a:spcAft>
                <a:spcPts val="2400"/>
              </a:spcAft>
              <a:buClr>
                <a:schemeClr val="tx1">
                  <a:lumMod val="75000"/>
                  <a:lumOff val="25000"/>
                </a:schemeClr>
              </a:buClr>
              <a:buSzPct val="80000"/>
              <a:buFont typeface="Arial" pitchFamily="34" charset="0"/>
              <a:buNone/>
              <a:defRPr sz="4000">
                <a:effectLst>
                  <a:outerShdw blurRad="38100" dist="38100" dir="2700000" algn="tl" rotWithShape="0">
                    <a:prstClr val="black">
                      <a:alpha val="70000"/>
                    </a:prstClr>
                  </a:outerShdw>
                </a:effectLst>
              </a:defRPr>
            </a:lvl2pPr>
            <a:lvl3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3pPr>
            <a:lvl4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4pPr>
            <a:lvl5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5pPr>
          </a:lstStyle>
          <a:p>
            <a:pPr lvl="0"/>
            <a:r>
              <a:rPr lang="en-US" dirty="0" smtClean="0"/>
              <a:t>Click to edit Master text styles</a:t>
            </a:r>
          </a:p>
        </p:txBody>
      </p:sp>
      <p:sp>
        <p:nvSpPr>
          <p:cNvPr id="10" name="Picture Placeholder 10"/>
          <p:cNvSpPr>
            <a:spLocks noGrp="1"/>
          </p:cNvSpPr>
          <p:nvPr>
            <p:ph type="pic" sz="quarter" idx="10"/>
          </p:nvPr>
        </p:nvSpPr>
        <p:spPr>
          <a:xfrm>
            <a:off x="2819400" y="3657600"/>
            <a:ext cx="4267200" cy="2667000"/>
          </a:xfrm>
          <a:prstGeom prst="rect">
            <a:avLst/>
          </a:prstGeom>
          <a:ln w="38100">
            <a:solidFill>
              <a:schemeClr val="bg1"/>
            </a:solidFill>
          </a:ln>
          <a:effectLst>
            <a:outerShdw blurRad="76200" dist="38100" dir="2700000" algn="tl" rotWithShape="0">
              <a:prstClr val="black">
                <a:alpha val="70000"/>
              </a:prstClr>
            </a:outerShdw>
          </a:effectLst>
        </p:spPr>
        <p:txBody>
          <a:bodyPr/>
          <a:lstStyle/>
          <a:p>
            <a:pPr lvl="0"/>
            <a:endParaRPr lang="en-US" noProof="0"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6629400"/>
            <a:ext cx="9144000" cy="2286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Ins="182880" anchor="ctr"/>
          <a:lstStyle/>
          <a:p>
            <a:pPr algn="r" fontAlgn="auto">
              <a:spcBef>
                <a:spcPts val="0"/>
              </a:spcBef>
              <a:spcAft>
                <a:spcPts val="0"/>
              </a:spcAft>
              <a:defRPr/>
            </a:pPr>
            <a:r>
              <a:rPr lang="en-US" sz="1000" i="1" dirty="0">
                <a:solidFill>
                  <a:schemeClr val="tx1">
                    <a:lumMod val="65000"/>
                    <a:lumOff val="35000"/>
                  </a:schemeClr>
                </a:solidFill>
              </a:rPr>
              <a:t>		</a:t>
            </a:r>
            <a:r>
              <a:rPr lang="en-US" sz="1000" dirty="0">
                <a:solidFill>
                  <a:schemeClr val="tx1">
                    <a:lumMod val="65000"/>
                    <a:lumOff val="35000"/>
                  </a:schemeClr>
                </a:solidFill>
              </a:rPr>
              <a:t>The McGraw-Hill Companies  ∙  </a:t>
            </a:r>
            <a:r>
              <a:rPr lang="en-US" sz="1000" i="1" dirty="0">
                <a:solidFill>
                  <a:schemeClr val="tx1">
                    <a:lumMod val="65000"/>
                    <a:lumOff val="35000"/>
                  </a:schemeClr>
                </a:solidFill>
              </a:rPr>
              <a:t>The Art of Public Speaking</a:t>
            </a:r>
            <a:r>
              <a:rPr lang="en-US" sz="1000" dirty="0">
                <a:solidFill>
                  <a:schemeClr val="tx1">
                    <a:lumMod val="65000"/>
                    <a:lumOff val="35000"/>
                  </a:schemeClr>
                </a:solidFill>
              </a:rPr>
              <a:t>, 11th Edition © 2012 Stephen E. Lucas. All rights reserved.</a:t>
            </a:r>
          </a:p>
        </p:txBody>
      </p:sp>
    </p:spTree>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Trebuchet MS" pitchFamily="34" charset="0"/>
        </a:defRPr>
      </a:lvl2pPr>
      <a:lvl3pPr algn="ctr" rtl="0" fontAlgn="base">
        <a:spcBef>
          <a:spcPct val="0"/>
        </a:spcBef>
        <a:spcAft>
          <a:spcPct val="0"/>
        </a:spcAft>
        <a:defRPr sz="4400">
          <a:solidFill>
            <a:schemeClr val="tx1"/>
          </a:solidFill>
          <a:latin typeface="Trebuchet MS" pitchFamily="34" charset="0"/>
        </a:defRPr>
      </a:lvl3pPr>
      <a:lvl4pPr algn="ctr" rtl="0" fontAlgn="base">
        <a:spcBef>
          <a:spcPct val="0"/>
        </a:spcBef>
        <a:spcAft>
          <a:spcPct val="0"/>
        </a:spcAft>
        <a:defRPr sz="4400">
          <a:solidFill>
            <a:schemeClr val="tx1"/>
          </a:solidFill>
          <a:latin typeface="Trebuchet MS" pitchFamily="34" charset="0"/>
        </a:defRPr>
      </a:lvl4pPr>
      <a:lvl5pPr algn="ctr" rtl="0" fontAlgn="base">
        <a:spcBef>
          <a:spcPct val="0"/>
        </a:spcBef>
        <a:spcAft>
          <a:spcPct val="0"/>
        </a:spcAft>
        <a:defRPr sz="4400">
          <a:solidFill>
            <a:schemeClr val="tx1"/>
          </a:solidFill>
          <a:latin typeface="Trebuchet MS" pitchFamily="34" charset="0"/>
        </a:defRPr>
      </a:lvl5pPr>
      <a:lvl6pPr marL="457200" algn="ctr" rtl="0" fontAlgn="base">
        <a:spcBef>
          <a:spcPct val="0"/>
        </a:spcBef>
        <a:spcAft>
          <a:spcPct val="0"/>
        </a:spcAft>
        <a:defRPr sz="4400">
          <a:solidFill>
            <a:schemeClr val="tx1"/>
          </a:solidFill>
          <a:latin typeface="Trebuchet MS" pitchFamily="34" charset="0"/>
        </a:defRPr>
      </a:lvl6pPr>
      <a:lvl7pPr marL="914400" algn="ctr" rtl="0" fontAlgn="base">
        <a:spcBef>
          <a:spcPct val="0"/>
        </a:spcBef>
        <a:spcAft>
          <a:spcPct val="0"/>
        </a:spcAft>
        <a:defRPr sz="4400">
          <a:solidFill>
            <a:schemeClr val="tx1"/>
          </a:solidFill>
          <a:latin typeface="Trebuchet MS" pitchFamily="34" charset="0"/>
        </a:defRPr>
      </a:lvl7pPr>
      <a:lvl8pPr marL="1371600" algn="ctr" rtl="0" fontAlgn="base">
        <a:spcBef>
          <a:spcPct val="0"/>
        </a:spcBef>
        <a:spcAft>
          <a:spcPct val="0"/>
        </a:spcAft>
        <a:defRPr sz="4400">
          <a:solidFill>
            <a:schemeClr val="tx1"/>
          </a:solidFill>
          <a:latin typeface="Trebuchet MS" pitchFamily="34" charset="0"/>
        </a:defRPr>
      </a:lvl8pPr>
      <a:lvl9pPr marL="1828800" algn="ctr" rtl="0" fontAlgn="base">
        <a:spcBef>
          <a:spcPct val="0"/>
        </a:spcBef>
        <a:spcAft>
          <a:spcPct val="0"/>
        </a:spcAft>
        <a:defRPr sz="4400">
          <a:solidFill>
            <a:schemeClr val="tx1"/>
          </a:solidFill>
          <a:latin typeface="Trebuchet MS"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control" Target="../activeX/activeX1.xml"/><Relationship Id="rId1" Type="http://schemas.openxmlformats.org/officeDocument/2006/relationships/vmlDrawing" Target="../drawings/vmlDrawing1.vml"/><Relationship Id="rId4"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2.xml"/><Relationship Id="rId1" Type="http://schemas.openxmlformats.org/officeDocument/2006/relationships/vmlDrawing" Target="../drawings/vmlDrawing2.vml"/><Relationship Id="rId4"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3.xml"/><Relationship Id="rId1" Type="http://schemas.openxmlformats.org/officeDocument/2006/relationships/vmlDrawing" Target="../drawings/vmlDrawing3.vml"/><Relationship Id="rId4"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control" Target="../activeX/activeX4.xml"/><Relationship Id="rId1" Type="http://schemas.openxmlformats.org/officeDocument/2006/relationships/vmlDrawing" Target="../drawings/vmlDrawing4.vml"/><Relationship Id="rId4"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control" Target="../activeX/activeX5.xml"/><Relationship Id="rId1" Type="http://schemas.openxmlformats.org/officeDocument/2006/relationships/vmlDrawing" Target="../drawings/vmlDrawing5.vml"/><Relationship Id="rId4"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pPr fontAlgn="auto">
              <a:spcAft>
                <a:spcPts val="0"/>
              </a:spcAft>
              <a:defRPr/>
            </a:pPr>
            <a:r>
              <a:rPr lang="en-US" dirty="0" smtClean="0"/>
              <a:t>Using Language</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nvPr>
        </p:nvGraphicFramePr>
        <p:xfrm>
          <a:off x="1295400" y="2438400"/>
          <a:ext cx="7467600" cy="3429000"/>
        </p:xfrm>
        <a:graphic>
          <a:graphicData uri="http://schemas.openxmlformats.org/drawingml/2006/table">
            <a:tbl>
              <a:tblPr firstRow="1" bandRow="1">
                <a:tableStyleId>{5C22544A-7EE6-4342-B048-85BDC9FD1C3A}</a:tableStyleId>
              </a:tblPr>
              <a:tblGrid>
                <a:gridCol w="3733800"/>
                <a:gridCol w="3733800"/>
              </a:tblGrid>
              <a:tr h="1714500">
                <a:tc gridSpan="2">
                  <a:txBody>
                    <a:bodyPr/>
                    <a:lstStyle/>
                    <a:p>
                      <a:pPr algn="ctr"/>
                      <a:r>
                        <a:rPr lang="en-US" sz="7200" dirty="0" smtClean="0">
                          <a:latin typeface="Arial Narrow" pitchFamily="34" charset="0"/>
                        </a:rPr>
                        <a:t>Bad</a:t>
                      </a:r>
                      <a:endParaRPr lang="en-US" sz="7200" dirty="0">
                        <a:latin typeface="Arial Narrow"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hMerge="1">
                  <a:txBody>
                    <a:bodyPr/>
                    <a:lstStyle/>
                    <a:p>
                      <a:endParaRPr lang="en-US" dirty="0"/>
                    </a:p>
                  </a:txBody>
                  <a:tcPr/>
                </a:tc>
              </a:tr>
              <a:tr h="1714500">
                <a:tc>
                  <a:txBody>
                    <a:bodyPr/>
                    <a:lstStyle/>
                    <a:p>
                      <a:pPr algn="ctr"/>
                      <a:r>
                        <a:rPr lang="en-US" sz="7200" dirty="0" smtClean="0">
                          <a:latin typeface="Arial Narrow" pitchFamily="34" charset="0"/>
                        </a:rPr>
                        <a:t>Not Good</a:t>
                      </a:r>
                      <a:endParaRPr lang="en-US" sz="7200" dirty="0">
                        <a:latin typeface="Arial Narrow"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endParaRPr lang="en-US" sz="7200" dirty="0">
                        <a:latin typeface="Arial Narrow"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sp>
        <p:nvSpPr>
          <p:cNvPr id="7" name="Title 1"/>
          <p:cNvSpPr txBox="1">
            <a:spLocks/>
          </p:cNvSpPr>
          <p:nvPr/>
        </p:nvSpPr>
        <p:spPr>
          <a:xfrm>
            <a:off x="762000" y="381000"/>
            <a:ext cx="8382000" cy="1143000"/>
          </a:xfrm>
          <a:prstGeom prst="rect">
            <a:avLst/>
          </a:prstGeom>
        </p:spPr>
        <p:txBody>
          <a:bodyPr anchor="ctr" anchorCtr="0">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800" b="1" i="0" u="none" strike="noStrike" kern="1200" cap="none" spc="0" normalizeH="0" baseline="0" noProof="0" dirty="0" smtClean="0">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uLnTx/>
                <a:uFillTx/>
                <a:latin typeface="+mj-lt"/>
                <a:ea typeface="+mj-ea"/>
                <a:cs typeface="+mj-cs"/>
              </a:rPr>
              <a:t>Denotative vs. Connotative</a:t>
            </a:r>
            <a:endParaRPr kumimoji="0" lang="en-US" sz="4800" b="1" i="0" u="none" strike="noStrike" kern="1200" cap="none" spc="0" normalizeH="0" baseline="0" noProof="0" dirty="0">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nvPr>
        </p:nvGraphicFramePr>
        <p:xfrm>
          <a:off x="1295400" y="2438400"/>
          <a:ext cx="7467600" cy="3429000"/>
        </p:xfrm>
        <a:graphic>
          <a:graphicData uri="http://schemas.openxmlformats.org/drawingml/2006/table">
            <a:tbl>
              <a:tblPr firstRow="1" bandRow="1">
                <a:tableStyleId>{5C22544A-7EE6-4342-B048-85BDC9FD1C3A}</a:tableStyleId>
              </a:tblPr>
              <a:tblGrid>
                <a:gridCol w="3733800"/>
                <a:gridCol w="3733800"/>
              </a:tblGrid>
              <a:tr h="1714500">
                <a:tc gridSpan="2">
                  <a:txBody>
                    <a:bodyPr/>
                    <a:lstStyle/>
                    <a:p>
                      <a:pPr algn="ctr"/>
                      <a:r>
                        <a:rPr lang="en-US" sz="7200" dirty="0" smtClean="0">
                          <a:latin typeface="Arial Narrow" pitchFamily="34" charset="0"/>
                        </a:rPr>
                        <a:t>Bad</a:t>
                      </a:r>
                      <a:endParaRPr lang="en-US" sz="7200" dirty="0">
                        <a:latin typeface="Arial Narrow"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hMerge="1">
                  <a:txBody>
                    <a:bodyPr/>
                    <a:lstStyle/>
                    <a:p>
                      <a:endParaRPr lang="en-US" dirty="0"/>
                    </a:p>
                  </a:txBody>
                  <a:tcPr/>
                </a:tc>
              </a:tr>
              <a:tr h="1714500">
                <a:tc>
                  <a:txBody>
                    <a:bodyPr/>
                    <a:lstStyle/>
                    <a:p>
                      <a:pPr algn="ctr"/>
                      <a:r>
                        <a:rPr lang="en-US" sz="7200" dirty="0" smtClean="0">
                          <a:latin typeface="Arial Narrow" pitchFamily="34" charset="0"/>
                        </a:rPr>
                        <a:t>Not Good</a:t>
                      </a:r>
                      <a:endParaRPr lang="en-US" sz="7200" dirty="0">
                        <a:latin typeface="Arial Narrow"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sz="7200" dirty="0" smtClean="0">
                          <a:latin typeface="Arial Narrow" pitchFamily="34" charset="0"/>
                        </a:rPr>
                        <a:t>Very</a:t>
                      </a:r>
                      <a:r>
                        <a:rPr lang="en-US" sz="7200" baseline="0" dirty="0" smtClean="0">
                          <a:latin typeface="Arial Narrow" pitchFamily="34" charset="0"/>
                        </a:rPr>
                        <a:t> Good</a:t>
                      </a:r>
                      <a:endParaRPr lang="en-US" sz="7200" dirty="0">
                        <a:latin typeface="Arial Narrow"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sp>
        <p:nvSpPr>
          <p:cNvPr id="7" name="Title 1"/>
          <p:cNvSpPr txBox="1">
            <a:spLocks/>
          </p:cNvSpPr>
          <p:nvPr/>
        </p:nvSpPr>
        <p:spPr>
          <a:xfrm>
            <a:off x="762000" y="381000"/>
            <a:ext cx="8382000" cy="1143000"/>
          </a:xfrm>
          <a:prstGeom prst="rect">
            <a:avLst/>
          </a:prstGeom>
        </p:spPr>
        <p:txBody>
          <a:bodyPr anchor="ctr" anchorCtr="0">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800" b="1" i="0" u="none" strike="noStrike" kern="1200" cap="none" spc="0" normalizeH="0" baseline="0" noProof="0" dirty="0" smtClean="0">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uLnTx/>
                <a:uFillTx/>
                <a:latin typeface="+mj-lt"/>
                <a:ea typeface="+mj-ea"/>
                <a:cs typeface="+mj-cs"/>
              </a:rPr>
              <a:t>Denotative vs. Connotative</a:t>
            </a:r>
            <a:endParaRPr kumimoji="0" lang="en-US" sz="4800" b="1" i="0" u="none" strike="noStrike" kern="1200" cap="none" spc="0" normalizeH="0" baseline="0" noProof="0" dirty="0">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nvPr>
        </p:nvGraphicFramePr>
        <p:xfrm>
          <a:off x="1295400" y="2438400"/>
          <a:ext cx="7467600" cy="3429000"/>
        </p:xfrm>
        <a:graphic>
          <a:graphicData uri="http://schemas.openxmlformats.org/drawingml/2006/table">
            <a:tbl>
              <a:tblPr firstRow="1" bandRow="1">
                <a:tableStyleId>{5C22544A-7EE6-4342-B048-85BDC9FD1C3A}</a:tableStyleId>
              </a:tblPr>
              <a:tblGrid>
                <a:gridCol w="3733800"/>
                <a:gridCol w="3733800"/>
              </a:tblGrid>
              <a:tr h="1714500">
                <a:tc gridSpan="2">
                  <a:txBody>
                    <a:bodyPr/>
                    <a:lstStyle/>
                    <a:p>
                      <a:pPr algn="ctr"/>
                      <a:r>
                        <a:rPr lang="en-US" sz="7200" dirty="0" smtClean="0">
                          <a:latin typeface="Arial Narrow" pitchFamily="34" charset="0"/>
                        </a:rPr>
                        <a:t>Tweet</a:t>
                      </a:r>
                      <a:endParaRPr lang="en-US" sz="7200" dirty="0">
                        <a:latin typeface="Arial Narrow"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hMerge="1">
                  <a:txBody>
                    <a:bodyPr/>
                    <a:lstStyle/>
                    <a:p>
                      <a:endParaRPr lang="en-US" dirty="0"/>
                    </a:p>
                  </a:txBody>
                  <a:tcPr/>
                </a:tc>
              </a:tr>
              <a:tr h="1714500">
                <a:tc>
                  <a:txBody>
                    <a:bodyPr/>
                    <a:lstStyle/>
                    <a:p>
                      <a:pPr algn="ctr"/>
                      <a:endParaRPr lang="en-US" sz="7200" dirty="0">
                        <a:latin typeface="Arial Narrow"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endParaRPr lang="en-US" sz="7200" dirty="0">
                        <a:latin typeface="Arial Narrow"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sp>
        <p:nvSpPr>
          <p:cNvPr id="7" name="Title 1"/>
          <p:cNvSpPr txBox="1">
            <a:spLocks/>
          </p:cNvSpPr>
          <p:nvPr/>
        </p:nvSpPr>
        <p:spPr>
          <a:xfrm>
            <a:off x="762000" y="381000"/>
            <a:ext cx="8382000" cy="1143000"/>
          </a:xfrm>
          <a:prstGeom prst="rect">
            <a:avLst/>
          </a:prstGeom>
        </p:spPr>
        <p:txBody>
          <a:bodyPr anchor="ctr" anchorCtr="0">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800" b="1" i="0" u="none" strike="noStrike" kern="1200" cap="none" spc="0" normalizeH="0" baseline="0" noProof="0" dirty="0" smtClean="0">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uLnTx/>
                <a:uFillTx/>
                <a:latin typeface="+mj-lt"/>
                <a:ea typeface="+mj-ea"/>
                <a:cs typeface="+mj-cs"/>
              </a:rPr>
              <a:t>Denotative vs. Connotative</a:t>
            </a:r>
            <a:endParaRPr kumimoji="0" lang="en-US" sz="4800" b="1" i="0" u="none" strike="noStrike" kern="1200" cap="none" spc="0" normalizeH="0" baseline="0" noProof="0" dirty="0">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nvPr>
        </p:nvGraphicFramePr>
        <p:xfrm>
          <a:off x="1295400" y="2438400"/>
          <a:ext cx="7467600" cy="4000500"/>
        </p:xfrm>
        <a:graphic>
          <a:graphicData uri="http://schemas.openxmlformats.org/drawingml/2006/table">
            <a:tbl>
              <a:tblPr firstRow="1" bandRow="1">
                <a:tableStyleId>{5C22544A-7EE6-4342-B048-85BDC9FD1C3A}</a:tableStyleId>
              </a:tblPr>
              <a:tblGrid>
                <a:gridCol w="3733800"/>
                <a:gridCol w="3733800"/>
              </a:tblGrid>
              <a:tr h="1714500">
                <a:tc gridSpan="2">
                  <a:txBody>
                    <a:bodyPr/>
                    <a:lstStyle/>
                    <a:p>
                      <a:pPr algn="ctr"/>
                      <a:r>
                        <a:rPr lang="en-US" sz="7200" dirty="0" smtClean="0">
                          <a:latin typeface="Arial Narrow" pitchFamily="34" charset="0"/>
                        </a:rPr>
                        <a:t>Tweet</a:t>
                      </a:r>
                      <a:endParaRPr lang="en-US" sz="7200" dirty="0">
                        <a:latin typeface="Arial Narrow"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hMerge="1">
                  <a:txBody>
                    <a:bodyPr/>
                    <a:lstStyle/>
                    <a:p>
                      <a:endParaRPr lang="en-US" dirty="0"/>
                    </a:p>
                  </a:txBody>
                  <a:tcPr/>
                </a:tc>
              </a:tr>
              <a:tr h="1714500">
                <a:tc>
                  <a:txBody>
                    <a:bodyPr/>
                    <a:lstStyle/>
                    <a:p>
                      <a:pPr algn="ctr"/>
                      <a:r>
                        <a:rPr lang="en-US" sz="7200" dirty="0" smtClean="0">
                          <a:latin typeface="Arial Narrow" pitchFamily="34" charset="0"/>
                        </a:rPr>
                        <a:t>Bird Sound</a:t>
                      </a:r>
                      <a:endParaRPr lang="en-US" sz="7200" dirty="0">
                        <a:latin typeface="Arial Narrow"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endParaRPr lang="en-US" sz="7200" dirty="0">
                        <a:latin typeface="Arial Narrow"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sp>
        <p:nvSpPr>
          <p:cNvPr id="7" name="Title 1"/>
          <p:cNvSpPr txBox="1">
            <a:spLocks/>
          </p:cNvSpPr>
          <p:nvPr/>
        </p:nvSpPr>
        <p:spPr>
          <a:xfrm>
            <a:off x="762000" y="381000"/>
            <a:ext cx="8382000" cy="1143000"/>
          </a:xfrm>
          <a:prstGeom prst="rect">
            <a:avLst/>
          </a:prstGeom>
        </p:spPr>
        <p:txBody>
          <a:bodyPr anchor="ctr" anchorCtr="0">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800" b="1" i="0" u="none" strike="noStrike" kern="1200" cap="none" spc="0" normalizeH="0" baseline="0" noProof="0" dirty="0" smtClean="0">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uLnTx/>
                <a:uFillTx/>
                <a:latin typeface="+mj-lt"/>
                <a:ea typeface="+mj-ea"/>
                <a:cs typeface="+mj-cs"/>
              </a:rPr>
              <a:t>Denotative vs. Connotative</a:t>
            </a:r>
            <a:endParaRPr kumimoji="0" lang="en-US" sz="4800" b="1" i="0" u="none" strike="noStrike" kern="1200" cap="none" spc="0" normalizeH="0" baseline="0" noProof="0" dirty="0">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nvPr>
        </p:nvGraphicFramePr>
        <p:xfrm>
          <a:off x="1295400" y="2438400"/>
          <a:ext cx="7467600" cy="4000500"/>
        </p:xfrm>
        <a:graphic>
          <a:graphicData uri="http://schemas.openxmlformats.org/drawingml/2006/table">
            <a:tbl>
              <a:tblPr firstRow="1" bandRow="1">
                <a:tableStyleId>{5C22544A-7EE6-4342-B048-85BDC9FD1C3A}</a:tableStyleId>
              </a:tblPr>
              <a:tblGrid>
                <a:gridCol w="3733800"/>
                <a:gridCol w="3733800"/>
              </a:tblGrid>
              <a:tr h="1714500">
                <a:tc gridSpan="2">
                  <a:txBody>
                    <a:bodyPr/>
                    <a:lstStyle/>
                    <a:p>
                      <a:pPr algn="ctr"/>
                      <a:r>
                        <a:rPr lang="en-US" sz="7200" dirty="0" smtClean="0">
                          <a:latin typeface="Arial Narrow" pitchFamily="34" charset="0"/>
                        </a:rPr>
                        <a:t>Tweet</a:t>
                      </a:r>
                      <a:endParaRPr lang="en-US" sz="7200" dirty="0">
                        <a:latin typeface="Arial Narrow"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hMerge="1">
                  <a:txBody>
                    <a:bodyPr/>
                    <a:lstStyle/>
                    <a:p>
                      <a:endParaRPr lang="en-US" dirty="0"/>
                    </a:p>
                  </a:txBody>
                  <a:tcPr/>
                </a:tc>
              </a:tr>
              <a:tr h="1714500">
                <a:tc>
                  <a:txBody>
                    <a:bodyPr/>
                    <a:lstStyle/>
                    <a:p>
                      <a:pPr algn="ctr"/>
                      <a:r>
                        <a:rPr lang="en-US" sz="7200" dirty="0" smtClean="0">
                          <a:latin typeface="Arial Narrow" pitchFamily="34" charset="0"/>
                        </a:rPr>
                        <a:t>Bird Sound</a:t>
                      </a:r>
                      <a:endParaRPr lang="en-US" sz="7200" dirty="0">
                        <a:latin typeface="Arial Narrow"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sz="7200" dirty="0" smtClean="0">
                          <a:latin typeface="Arial Narrow" pitchFamily="34" charset="0"/>
                        </a:rPr>
                        <a:t>Twitter Post</a:t>
                      </a:r>
                      <a:endParaRPr lang="en-US" sz="7200" dirty="0">
                        <a:latin typeface="Arial Narrow"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sp>
        <p:nvSpPr>
          <p:cNvPr id="7" name="Title 1"/>
          <p:cNvSpPr txBox="1">
            <a:spLocks/>
          </p:cNvSpPr>
          <p:nvPr/>
        </p:nvSpPr>
        <p:spPr>
          <a:xfrm>
            <a:off x="762000" y="381000"/>
            <a:ext cx="8382000" cy="1143000"/>
          </a:xfrm>
          <a:prstGeom prst="rect">
            <a:avLst/>
          </a:prstGeom>
        </p:spPr>
        <p:txBody>
          <a:bodyPr anchor="ctr" anchorCtr="0">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800" b="1" i="0" u="none" strike="noStrike" kern="1200" cap="none" spc="0" normalizeH="0" baseline="0" noProof="0" dirty="0" smtClean="0">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uLnTx/>
                <a:uFillTx/>
                <a:latin typeface="+mj-lt"/>
                <a:ea typeface="+mj-ea"/>
                <a:cs typeface="+mj-cs"/>
              </a:rPr>
              <a:t>Denotative vs. Connotative</a:t>
            </a:r>
            <a:endParaRPr kumimoji="0" lang="en-US" sz="4800" b="1" i="0" u="none" strike="noStrike" kern="1200" cap="none" spc="0" normalizeH="0" baseline="0" noProof="0" dirty="0">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nvPr>
        </p:nvGraphicFramePr>
        <p:xfrm>
          <a:off x="1295400" y="2438400"/>
          <a:ext cx="7467600" cy="3429000"/>
        </p:xfrm>
        <a:graphic>
          <a:graphicData uri="http://schemas.openxmlformats.org/drawingml/2006/table">
            <a:tbl>
              <a:tblPr firstRow="1" bandRow="1">
                <a:tableStyleId>{5C22544A-7EE6-4342-B048-85BDC9FD1C3A}</a:tableStyleId>
              </a:tblPr>
              <a:tblGrid>
                <a:gridCol w="3733800"/>
                <a:gridCol w="3733800"/>
              </a:tblGrid>
              <a:tr h="1714500">
                <a:tc gridSpan="2">
                  <a:txBody>
                    <a:bodyPr/>
                    <a:lstStyle/>
                    <a:p>
                      <a:pPr algn="ctr"/>
                      <a:r>
                        <a:rPr lang="en-US" sz="7200" dirty="0" smtClean="0">
                          <a:latin typeface="Arial Narrow" pitchFamily="34" charset="0"/>
                        </a:rPr>
                        <a:t>Sick</a:t>
                      </a:r>
                      <a:endParaRPr lang="en-US" sz="7200" dirty="0">
                        <a:latin typeface="Arial Narrow"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hMerge="1">
                  <a:txBody>
                    <a:bodyPr/>
                    <a:lstStyle/>
                    <a:p>
                      <a:endParaRPr lang="en-US" dirty="0"/>
                    </a:p>
                  </a:txBody>
                  <a:tcPr/>
                </a:tc>
              </a:tr>
              <a:tr h="1714500">
                <a:tc>
                  <a:txBody>
                    <a:bodyPr/>
                    <a:lstStyle/>
                    <a:p>
                      <a:pPr algn="ctr"/>
                      <a:endParaRPr lang="en-US" sz="7200" dirty="0">
                        <a:latin typeface="Arial Narrow"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endParaRPr lang="en-US" sz="7200" dirty="0">
                        <a:latin typeface="Arial Narrow"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sp>
        <p:nvSpPr>
          <p:cNvPr id="7" name="Title 1"/>
          <p:cNvSpPr txBox="1">
            <a:spLocks/>
          </p:cNvSpPr>
          <p:nvPr/>
        </p:nvSpPr>
        <p:spPr>
          <a:xfrm>
            <a:off x="762000" y="381000"/>
            <a:ext cx="8382000" cy="1143000"/>
          </a:xfrm>
          <a:prstGeom prst="rect">
            <a:avLst/>
          </a:prstGeom>
        </p:spPr>
        <p:txBody>
          <a:bodyPr anchor="ctr" anchorCtr="0">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800" b="1" i="0" u="none" strike="noStrike" kern="1200" cap="none" spc="0" normalizeH="0" baseline="0" noProof="0" dirty="0" smtClean="0">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uLnTx/>
                <a:uFillTx/>
                <a:latin typeface="+mj-lt"/>
                <a:ea typeface="+mj-ea"/>
                <a:cs typeface="+mj-cs"/>
              </a:rPr>
              <a:t>Denotative vs. Connotative</a:t>
            </a:r>
            <a:endParaRPr kumimoji="0" lang="en-US" sz="4800" b="1" i="0" u="none" strike="noStrike" kern="1200" cap="none" spc="0" normalizeH="0" baseline="0" noProof="0" dirty="0">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nvPr>
        </p:nvGraphicFramePr>
        <p:xfrm>
          <a:off x="1295400" y="2438400"/>
          <a:ext cx="7467600" cy="3429000"/>
        </p:xfrm>
        <a:graphic>
          <a:graphicData uri="http://schemas.openxmlformats.org/drawingml/2006/table">
            <a:tbl>
              <a:tblPr firstRow="1" bandRow="1">
                <a:tableStyleId>{5C22544A-7EE6-4342-B048-85BDC9FD1C3A}</a:tableStyleId>
              </a:tblPr>
              <a:tblGrid>
                <a:gridCol w="3733800"/>
                <a:gridCol w="3733800"/>
              </a:tblGrid>
              <a:tr h="1714500">
                <a:tc gridSpan="2">
                  <a:txBody>
                    <a:bodyPr/>
                    <a:lstStyle/>
                    <a:p>
                      <a:pPr algn="ctr"/>
                      <a:r>
                        <a:rPr lang="en-US" sz="7200" dirty="0" smtClean="0">
                          <a:latin typeface="Arial Narrow" pitchFamily="34" charset="0"/>
                        </a:rPr>
                        <a:t>Sick</a:t>
                      </a:r>
                      <a:endParaRPr lang="en-US" sz="7200" dirty="0">
                        <a:latin typeface="Arial Narrow"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hMerge="1">
                  <a:txBody>
                    <a:bodyPr/>
                    <a:lstStyle/>
                    <a:p>
                      <a:endParaRPr lang="en-US" dirty="0"/>
                    </a:p>
                  </a:txBody>
                  <a:tcPr/>
                </a:tc>
              </a:tr>
              <a:tr h="1714500">
                <a:tc>
                  <a:txBody>
                    <a:bodyPr/>
                    <a:lstStyle/>
                    <a:p>
                      <a:pPr algn="ctr"/>
                      <a:r>
                        <a:rPr lang="en-US" sz="7200" dirty="0" smtClean="0">
                          <a:latin typeface="Tahoma" pitchFamily="34" charset="0"/>
                          <a:cs typeface="Tahoma" pitchFamily="34" charset="0"/>
                        </a:rPr>
                        <a:t>I</a:t>
                      </a:r>
                      <a:r>
                        <a:rPr lang="en-US" sz="6600" dirty="0" smtClean="0">
                          <a:latin typeface="Tahoma" pitchFamily="34" charset="0"/>
                          <a:cs typeface="Tahoma" pitchFamily="34" charset="0"/>
                        </a:rPr>
                        <a:t>ll</a:t>
                      </a:r>
                      <a:endParaRPr lang="en-US" sz="6600" dirty="0">
                        <a:latin typeface="Tahoma" pitchFamily="34" charset="0"/>
                        <a:cs typeface="Tahoma"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endParaRPr lang="en-US" sz="7200" dirty="0">
                        <a:latin typeface="Arial Narrow"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sp>
        <p:nvSpPr>
          <p:cNvPr id="7" name="Title 1"/>
          <p:cNvSpPr txBox="1">
            <a:spLocks/>
          </p:cNvSpPr>
          <p:nvPr/>
        </p:nvSpPr>
        <p:spPr>
          <a:xfrm>
            <a:off x="762000" y="381000"/>
            <a:ext cx="8382000" cy="1143000"/>
          </a:xfrm>
          <a:prstGeom prst="rect">
            <a:avLst/>
          </a:prstGeom>
        </p:spPr>
        <p:txBody>
          <a:bodyPr anchor="ctr" anchorCtr="0">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800" b="1" i="0" u="none" strike="noStrike" kern="1200" cap="none" spc="0" normalizeH="0" baseline="0" noProof="0" dirty="0" smtClean="0">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uLnTx/>
                <a:uFillTx/>
                <a:latin typeface="+mj-lt"/>
                <a:ea typeface="+mj-ea"/>
                <a:cs typeface="+mj-cs"/>
              </a:rPr>
              <a:t>Denotative vs. Connotative</a:t>
            </a:r>
            <a:endParaRPr kumimoji="0" lang="en-US" sz="4800" b="1" i="0" u="none" strike="noStrike" kern="1200" cap="none" spc="0" normalizeH="0" baseline="0" noProof="0" dirty="0">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nvPr>
        </p:nvGraphicFramePr>
        <p:xfrm>
          <a:off x="1295400" y="2438400"/>
          <a:ext cx="7467600" cy="3429000"/>
        </p:xfrm>
        <a:graphic>
          <a:graphicData uri="http://schemas.openxmlformats.org/drawingml/2006/table">
            <a:tbl>
              <a:tblPr firstRow="1" bandRow="1">
                <a:tableStyleId>{5C22544A-7EE6-4342-B048-85BDC9FD1C3A}</a:tableStyleId>
              </a:tblPr>
              <a:tblGrid>
                <a:gridCol w="3733800"/>
                <a:gridCol w="3733800"/>
              </a:tblGrid>
              <a:tr h="1714500">
                <a:tc gridSpan="2">
                  <a:txBody>
                    <a:bodyPr/>
                    <a:lstStyle/>
                    <a:p>
                      <a:pPr algn="ctr"/>
                      <a:r>
                        <a:rPr lang="en-US" sz="7200" dirty="0" smtClean="0">
                          <a:latin typeface="Arial Narrow" pitchFamily="34" charset="0"/>
                        </a:rPr>
                        <a:t>Sick</a:t>
                      </a:r>
                      <a:endParaRPr lang="en-US" sz="7200" dirty="0">
                        <a:latin typeface="Arial Narrow"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hMerge="1">
                  <a:txBody>
                    <a:bodyPr/>
                    <a:lstStyle/>
                    <a:p>
                      <a:endParaRPr lang="en-US" dirty="0"/>
                    </a:p>
                  </a:txBody>
                  <a:tcPr/>
                </a:tc>
              </a:tr>
              <a:tr h="1714500">
                <a:tc>
                  <a:txBody>
                    <a:bodyPr/>
                    <a:lstStyle/>
                    <a:p>
                      <a:pPr algn="ctr"/>
                      <a:r>
                        <a:rPr lang="en-US" sz="7200" dirty="0" smtClean="0">
                          <a:latin typeface="Tahoma" pitchFamily="34" charset="0"/>
                          <a:cs typeface="Tahoma" pitchFamily="34" charset="0"/>
                        </a:rPr>
                        <a:t>I</a:t>
                      </a:r>
                      <a:r>
                        <a:rPr lang="en-US" sz="6600" dirty="0" smtClean="0">
                          <a:latin typeface="Tahoma" pitchFamily="34" charset="0"/>
                          <a:cs typeface="Tahoma" pitchFamily="34" charset="0"/>
                        </a:rPr>
                        <a:t>ll</a:t>
                      </a:r>
                      <a:endParaRPr lang="en-US" sz="6600" dirty="0">
                        <a:latin typeface="Arial Narrow"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sz="7200" dirty="0" smtClean="0">
                          <a:latin typeface="Arial Narrow" pitchFamily="34" charset="0"/>
                        </a:rPr>
                        <a:t>Very</a:t>
                      </a:r>
                      <a:r>
                        <a:rPr lang="en-US" sz="7200" baseline="0" dirty="0" smtClean="0">
                          <a:latin typeface="Arial Narrow" pitchFamily="34" charset="0"/>
                        </a:rPr>
                        <a:t> Good</a:t>
                      </a:r>
                      <a:endParaRPr lang="en-US" sz="7200" dirty="0">
                        <a:latin typeface="Arial Narrow"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sp>
        <p:nvSpPr>
          <p:cNvPr id="7" name="Title 1"/>
          <p:cNvSpPr txBox="1">
            <a:spLocks/>
          </p:cNvSpPr>
          <p:nvPr/>
        </p:nvSpPr>
        <p:spPr>
          <a:xfrm>
            <a:off x="762000" y="381000"/>
            <a:ext cx="8382000" cy="1143000"/>
          </a:xfrm>
          <a:prstGeom prst="rect">
            <a:avLst/>
          </a:prstGeom>
        </p:spPr>
        <p:txBody>
          <a:bodyPr anchor="ctr" anchorCtr="0">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800" b="1" i="0" u="none" strike="noStrike" kern="1200" cap="none" spc="0" normalizeH="0" baseline="0" noProof="0" dirty="0" smtClean="0">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uLnTx/>
                <a:uFillTx/>
                <a:latin typeface="+mj-lt"/>
                <a:ea typeface="+mj-ea"/>
                <a:cs typeface="+mj-cs"/>
              </a:rPr>
              <a:t>Denotative vs. Connotative</a:t>
            </a:r>
            <a:endParaRPr kumimoji="0" lang="en-US" sz="4800" b="1" i="0" u="none" strike="noStrike" kern="1200" cap="none" spc="0" normalizeH="0" baseline="0" noProof="0" dirty="0">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nvPr>
        </p:nvGraphicFramePr>
        <p:xfrm>
          <a:off x="1295400" y="2438400"/>
          <a:ext cx="7467600" cy="3429000"/>
        </p:xfrm>
        <a:graphic>
          <a:graphicData uri="http://schemas.openxmlformats.org/drawingml/2006/table">
            <a:tbl>
              <a:tblPr firstRow="1" bandRow="1">
                <a:tableStyleId>{5C22544A-7EE6-4342-B048-85BDC9FD1C3A}</a:tableStyleId>
              </a:tblPr>
              <a:tblGrid>
                <a:gridCol w="3733800"/>
                <a:gridCol w="3733800"/>
              </a:tblGrid>
              <a:tr h="1714500">
                <a:tc gridSpan="2">
                  <a:txBody>
                    <a:bodyPr/>
                    <a:lstStyle/>
                    <a:p>
                      <a:pPr algn="ctr"/>
                      <a:r>
                        <a:rPr lang="en-US" sz="7200" dirty="0" smtClean="0">
                          <a:latin typeface="Arial Narrow" pitchFamily="34" charset="0"/>
                        </a:rPr>
                        <a:t>Web</a:t>
                      </a:r>
                      <a:endParaRPr lang="en-US" sz="7200" dirty="0">
                        <a:latin typeface="Arial Narrow"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hMerge="1">
                  <a:txBody>
                    <a:bodyPr/>
                    <a:lstStyle/>
                    <a:p>
                      <a:endParaRPr lang="en-US" dirty="0"/>
                    </a:p>
                  </a:txBody>
                  <a:tcPr/>
                </a:tc>
              </a:tr>
              <a:tr h="1714500">
                <a:tc>
                  <a:txBody>
                    <a:bodyPr/>
                    <a:lstStyle/>
                    <a:p>
                      <a:pPr algn="ctr"/>
                      <a:endParaRPr lang="en-US" sz="7200" dirty="0">
                        <a:latin typeface="Arial Narrow"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endParaRPr lang="en-US" sz="7200" dirty="0">
                        <a:latin typeface="Arial Narrow"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sp>
        <p:nvSpPr>
          <p:cNvPr id="7" name="Title 1"/>
          <p:cNvSpPr txBox="1">
            <a:spLocks/>
          </p:cNvSpPr>
          <p:nvPr/>
        </p:nvSpPr>
        <p:spPr>
          <a:xfrm>
            <a:off x="762000" y="381000"/>
            <a:ext cx="8382000" cy="1143000"/>
          </a:xfrm>
          <a:prstGeom prst="rect">
            <a:avLst/>
          </a:prstGeom>
        </p:spPr>
        <p:txBody>
          <a:bodyPr anchor="ctr" anchorCtr="0">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800" b="1" i="0" u="none" strike="noStrike" kern="1200" cap="none" spc="0" normalizeH="0" baseline="0" noProof="0" dirty="0" smtClean="0">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uLnTx/>
                <a:uFillTx/>
                <a:latin typeface="+mj-lt"/>
                <a:ea typeface="+mj-ea"/>
                <a:cs typeface="+mj-cs"/>
              </a:rPr>
              <a:t>Denotative vs. Connotative</a:t>
            </a:r>
            <a:endParaRPr kumimoji="0" lang="en-US" sz="4800" b="1" i="0" u="none" strike="noStrike" kern="1200" cap="none" spc="0" normalizeH="0" baseline="0" noProof="0" dirty="0">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nvPr>
        </p:nvGraphicFramePr>
        <p:xfrm>
          <a:off x="1295400" y="2438400"/>
          <a:ext cx="7467600" cy="3429000"/>
        </p:xfrm>
        <a:graphic>
          <a:graphicData uri="http://schemas.openxmlformats.org/drawingml/2006/table">
            <a:tbl>
              <a:tblPr firstRow="1" bandRow="1">
                <a:tableStyleId>{5C22544A-7EE6-4342-B048-85BDC9FD1C3A}</a:tableStyleId>
              </a:tblPr>
              <a:tblGrid>
                <a:gridCol w="3733800"/>
                <a:gridCol w="3733800"/>
              </a:tblGrid>
              <a:tr h="1714500">
                <a:tc gridSpan="2">
                  <a:txBody>
                    <a:bodyPr/>
                    <a:lstStyle/>
                    <a:p>
                      <a:pPr algn="ctr"/>
                      <a:r>
                        <a:rPr lang="en-US" sz="7200" dirty="0" smtClean="0">
                          <a:latin typeface="Arial Narrow" pitchFamily="34" charset="0"/>
                        </a:rPr>
                        <a:t>Web</a:t>
                      </a:r>
                      <a:endParaRPr lang="en-US" sz="7200" dirty="0">
                        <a:latin typeface="Arial Narrow"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hMerge="1">
                  <a:txBody>
                    <a:bodyPr/>
                    <a:lstStyle/>
                    <a:p>
                      <a:endParaRPr lang="en-US" dirty="0"/>
                    </a:p>
                  </a:txBody>
                  <a:tcPr/>
                </a:tc>
              </a:tr>
              <a:tr h="1714500">
                <a:tc>
                  <a:txBody>
                    <a:bodyPr/>
                    <a:lstStyle/>
                    <a:p>
                      <a:pPr algn="ctr"/>
                      <a:r>
                        <a:rPr lang="en-US" sz="7200" dirty="0" smtClean="0">
                          <a:latin typeface="Arial Narrow" pitchFamily="34" charset="0"/>
                        </a:rPr>
                        <a:t>Spider</a:t>
                      </a:r>
                      <a:r>
                        <a:rPr lang="en-US" sz="7200" baseline="0" dirty="0" smtClean="0">
                          <a:latin typeface="Arial Narrow" pitchFamily="34" charset="0"/>
                        </a:rPr>
                        <a:t> Net</a:t>
                      </a:r>
                      <a:endParaRPr lang="en-US" sz="7200" dirty="0">
                        <a:latin typeface="Arial Narrow"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endParaRPr lang="en-US" sz="7200" dirty="0">
                        <a:latin typeface="Arial Narrow"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sp>
        <p:nvSpPr>
          <p:cNvPr id="7" name="Title 1"/>
          <p:cNvSpPr txBox="1">
            <a:spLocks/>
          </p:cNvSpPr>
          <p:nvPr/>
        </p:nvSpPr>
        <p:spPr>
          <a:xfrm>
            <a:off x="762000" y="381000"/>
            <a:ext cx="8382000" cy="1143000"/>
          </a:xfrm>
          <a:prstGeom prst="rect">
            <a:avLst/>
          </a:prstGeom>
        </p:spPr>
        <p:txBody>
          <a:bodyPr anchor="ctr" anchorCtr="0">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800" b="1" i="0" u="none" strike="noStrike" kern="1200" cap="none" spc="0" normalizeH="0" baseline="0" noProof="0" dirty="0" smtClean="0">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uLnTx/>
                <a:uFillTx/>
                <a:latin typeface="+mj-lt"/>
                <a:ea typeface="+mj-ea"/>
                <a:cs typeface="+mj-cs"/>
              </a:rPr>
              <a:t>Denotative vs. Connotative</a:t>
            </a:r>
            <a:endParaRPr kumimoji="0" lang="en-US" sz="4800" b="1" i="0" u="none" strike="noStrike" kern="1200" cap="none" spc="0" normalizeH="0" baseline="0" noProof="0" dirty="0">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fontAlgn="auto">
              <a:defRPr/>
            </a:pPr>
            <a:r>
              <a:rPr lang="en-US" dirty="0" smtClean="0"/>
              <a:t>Denotative = Literal, dictionary meaning of word or phrase.  (Think “D” for </a:t>
            </a:r>
            <a:r>
              <a:rPr lang="en-US" u="sng" dirty="0" smtClean="0"/>
              <a:t>D</a:t>
            </a:r>
            <a:r>
              <a:rPr lang="en-US" dirty="0" smtClean="0"/>
              <a:t>ictionary.)</a:t>
            </a:r>
            <a:endParaRPr lang="en-US" dirty="0"/>
          </a:p>
        </p:txBody>
      </p:sp>
      <p:sp>
        <p:nvSpPr>
          <p:cNvPr id="4" name="Title 1"/>
          <p:cNvSpPr txBox="1">
            <a:spLocks/>
          </p:cNvSpPr>
          <p:nvPr/>
        </p:nvSpPr>
        <p:spPr>
          <a:xfrm>
            <a:off x="762000" y="381000"/>
            <a:ext cx="8382000" cy="1143000"/>
          </a:xfrm>
          <a:prstGeom prst="rect">
            <a:avLst/>
          </a:prstGeom>
        </p:spPr>
        <p:txBody>
          <a:bodyPr anchor="ctr" anchorCtr="0">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800" b="1" i="0" u="none" strike="noStrike" kern="1200" cap="none" spc="0" normalizeH="0" baseline="0" noProof="0" dirty="0" smtClean="0">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uLnTx/>
                <a:uFillTx/>
                <a:latin typeface="+mj-lt"/>
                <a:ea typeface="+mj-ea"/>
                <a:cs typeface="+mj-cs"/>
              </a:rPr>
              <a:t>Denotative vs. Connotative</a:t>
            </a:r>
            <a:endParaRPr kumimoji="0" lang="en-US" sz="4800" b="1" i="0" u="none" strike="noStrike" kern="1200" cap="none" spc="0" normalizeH="0" baseline="0" noProof="0" dirty="0">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nvPr>
        </p:nvGraphicFramePr>
        <p:xfrm>
          <a:off x="1295400" y="2438400"/>
          <a:ext cx="7467600" cy="3429000"/>
        </p:xfrm>
        <a:graphic>
          <a:graphicData uri="http://schemas.openxmlformats.org/drawingml/2006/table">
            <a:tbl>
              <a:tblPr firstRow="1" bandRow="1">
                <a:tableStyleId>{5C22544A-7EE6-4342-B048-85BDC9FD1C3A}</a:tableStyleId>
              </a:tblPr>
              <a:tblGrid>
                <a:gridCol w="3733800"/>
                <a:gridCol w="3733800"/>
              </a:tblGrid>
              <a:tr h="1714500">
                <a:tc gridSpan="2">
                  <a:txBody>
                    <a:bodyPr/>
                    <a:lstStyle/>
                    <a:p>
                      <a:pPr algn="ctr"/>
                      <a:r>
                        <a:rPr lang="en-US" sz="7200" dirty="0" smtClean="0">
                          <a:latin typeface="Arial Narrow" pitchFamily="34" charset="0"/>
                        </a:rPr>
                        <a:t>Web</a:t>
                      </a:r>
                      <a:endParaRPr lang="en-US" sz="7200" dirty="0">
                        <a:latin typeface="Arial Narrow"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hMerge="1">
                  <a:txBody>
                    <a:bodyPr/>
                    <a:lstStyle/>
                    <a:p>
                      <a:endParaRPr lang="en-US" dirty="0"/>
                    </a:p>
                  </a:txBody>
                  <a:tcPr/>
                </a:tc>
              </a:tr>
              <a:tr h="1714500">
                <a:tc>
                  <a:txBody>
                    <a:bodyPr/>
                    <a:lstStyle/>
                    <a:p>
                      <a:pPr algn="ctr"/>
                      <a:r>
                        <a:rPr lang="en-US" sz="7200" dirty="0" smtClean="0">
                          <a:latin typeface="Arial Narrow" pitchFamily="34" charset="0"/>
                        </a:rPr>
                        <a:t>Spider</a:t>
                      </a:r>
                      <a:r>
                        <a:rPr lang="en-US" sz="7200" baseline="0" dirty="0" smtClean="0">
                          <a:latin typeface="Arial Narrow" pitchFamily="34" charset="0"/>
                        </a:rPr>
                        <a:t> Net</a:t>
                      </a:r>
                      <a:endParaRPr lang="en-US" sz="7200" dirty="0">
                        <a:latin typeface="Arial Narrow"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sz="7200" dirty="0" smtClean="0">
                          <a:latin typeface="Arial Narrow" pitchFamily="34" charset="0"/>
                        </a:rPr>
                        <a:t>Internet</a:t>
                      </a:r>
                      <a:endParaRPr lang="en-US" sz="7200" dirty="0">
                        <a:latin typeface="Arial Narrow"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sp>
        <p:nvSpPr>
          <p:cNvPr id="7" name="Title 1"/>
          <p:cNvSpPr txBox="1">
            <a:spLocks/>
          </p:cNvSpPr>
          <p:nvPr/>
        </p:nvSpPr>
        <p:spPr>
          <a:xfrm>
            <a:off x="762000" y="381000"/>
            <a:ext cx="8382000" cy="1143000"/>
          </a:xfrm>
          <a:prstGeom prst="rect">
            <a:avLst/>
          </a:prstGeom>
        </p:spPr>
        <p:txBody>
          <a:bodyPr anchor="ctr" anchorCtr="0">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800" b="1" i="0" u="none" strike="noStrike" kern="1200" cap="none" spc="0" normalizeH="0" baseline="0" noProof="0" dirty="0" smtClean="0">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uLnTx/>
                <a:uFillTx/>
                <a:latin typeface="+mj-lt"/>
                <a:ea typeface="+mj-ea"/>
                <a:cs typeface="+mj-cs"/>
              </a:rPr>
              <a:t>Denotative vs. Connotative</a:t>
            </a:r>
            <a:endParaRPr kumimoji="0" lang="en-US" sz="4800" b="1" i="0" u="none" strike="noStrike" kern="1200" cap="none" spc="0" normalizeH="0" baseline="0" noProof="0" dirty="0">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nvPr>
        </p:nvGraphicFramePr>
        <p:xfrm>
          <a:off x="1295400" y="2438400"/>
          <a:ext cx="7467600" cy="3429000"/>
        </p:xfrm>
        <a:graphic>
          <a:graphicData uri="http://schemas.openxmlformats.org/drawingml/2006/table">
            <a:tbl>
              <a:tblPr firstRow="1" bandRow="1">
                <a:tableStyleId>{5C22544A-7EE6-4342-B048-85BDC9FD1C3A}</a:tableStyleId>
              </a:tblPr>
              <a:tblGrid>
                <a:gridCol w="3733800"/>
                <a:gridCol w="3733800"/>
              </a:tblGrid>
              <a:tr h="1714500">
                <a:tc gridSpan="2">
                  <a:txBody>
                    <a:bodyPr/>
                    <a:lstStyle/>
                    <a:p>
                      <a:pPr algn="ctr"/>
                      <a:r>
                        <a:rPr lang="en-US" sz="7200" dirty="0" smtClean="0">
                          <a:latin typeface="Arial Narrow" pitchFamily="34" charset="0"/>
                        </a:rPr>
                        <a:t>Rap</a:t>
                      </a:r>
                      <a:endParaRPr lang="en-US" sz="7200" dirty="0">
                        <a:latin typeface="Arial Narrow"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hMerge="1">
                  <a:txBody>
                    <a:bodyPr/>
                    <a:lstStyle/>
                    <a:p>
                      <a:endParaRPr lang="en-US" dirty="0"/>
                    </a:p>
                  </a:txBody>
                  <a:tcPr/>
                </a:tc>
              </a:tr>
              <a:tr h="1714500">
                <a:tc>
                  <a:txBody>
                    <a:bodyPr/>
                    <a:lstStyle/>
                    <a:p>
                      <a:pPr algn="ctr"/>
                      <a:endParaRPr lang="en-US" sz="7200" dirty="0">
                        <a:latin typeface="Arial Narrow"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endParaRPr lang="en-US" sz="7200" dirty="0">
                        <a:latin typeface="Arial Narrow"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sp>
        <p:nvSpPr>
          <p:cNvPr id="7" name="Title 1"/>
          <p:cNvSpPr txBox="1">
            <a:spLocks/>
          </p:cNvSpPr>
          <p:nvPr/>
        </p:nvSpPr>
        <p:spPr>
          <a:xfrm>
            <a:off x="762000" y="381000"/>
            <a:ext cx="8382000" cy="1143000"/>
          </a:xfrm>
          <a:prstGeom prst="rect">
            <a:avLst/>
          </a:prstGeom>
        </p:spPr>
        <p:txBody>
          <a:bodyPr anchor="ctr" anchorCtr="0">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800" b="1" i="0" u="none" strike="noStrike" kern="1200" cap="none" spc="0" normalizeH="0" baseline="0" noProof="0" dirty="0" smtClean="0">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uLnTx/>
                <a:uFillTx/>
                <a:latin typeface="+mj-lt"/>
                <a:ea typeface="+mj-ea"/>
                <a:cs typeface="+mj-cs"/>
              </a:rPr>
              <a:t>Denotative vs. Connotative</a:t>
            </a:r>
            <a:endParaRPr kumimoji="0" lang="en-US" sz="4800" b="1" i="0" u="none" strike="noStrike" kern="1200" cap="none" spc="0" normalizeH="0" baseline="0" noProof="0" dirty="0">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nvPr>
        </p:nvGraphicFramePr>
        <p:xfrm>
          <a:off x="1295400" y="2438400"/>
          <a:ext cx="7467600" cy="3429000"/>
        </p:xfrm>
        <a:graphic>
          <a:graphicData uri="http://schemas.openxmlformats.org/drawingml/2006/table">
            <a:tbl>
              <a:tblPr firstRow="1" bandRow="1">
                <a:tableStyleId>{5C22544A-7EE6-4342-B048-85BDC9FD1C3A}</a:tableStyleId>
              </a:tblPr>
              <a:tblGrid>
                <a:gridCol w="3733800"/>
                <a:gridCol w="3733800"/>
              </a:tblGrid>
              <a:tr h="1714500">
                <a:tc gridSpan="2">
                  <a:txBody>
                    <a:bodyPr/>
                    <a:lstStyle/>
                    <a:p>
                      <a:pPr algn="ctr"/>
                      <a:r>
                        <a:rPr lang="en-US" sz="7200" dirty="0" smtClean="0">
                          <a:latin typeface="Arial Narrow" pitchFamily="34" charset="0"/>
                        </a:rPr>
                        <a:t>Rap</a:t>
                      </a:r>
                      <a:endParaRPr lang="en-US" sz="7200" dirty="0">
                        <a:latin typeface="Arial Narrow"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hMerge="1">
                  <a:txBody>
                    <a:bodyPr/>
                    <a:lstStyle/>
                    <a:p>
                      <a:endParaRPr lang="en-US" dirty="0"/>
                    </a:p>
                  </a:txBody>
                  <a:tcPr/>
                </a:tc>
              </a:tr>
              <a:tr h="1714500">
                <a:tc>
                  <a:txBody>
                    <a:bodyPr/>
                    <a:lstStyle/>
                    <a:p>
                      <a:pPr algn="ctr"/>
                      <a:r>
                        <a:rPr lang="en-US" sz="7200" dirty="0" smtClean="0">
                          <a:latin typeface="Arial Narrow" pitchFamily="34" charset="0"/>
                        </a:rPr>
                        <a:t>Sharp Hit</a:t>
                      </a:r>
                      <a:endParaRPr lang="en-US" sz="7200" dirty="0">
                        <a:latin typeface="Arial Narrow"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endParaRPr lang="en-US" sz="7200" dirty="0">
                        <a:latin typeface="Arial Narrow"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sp>
        <p:nvSpPr>
          <p:cNvPr id="7" name="Title 1"/>
          <p:cNvSpPr txBox="1">
            <a:spLocks/>
          </p:cNvSpPr>
          <p:nvPr/>
        </p:nvSpPr>
        <p:spPr>
          <a:xfrm>
            <a:off x="762000" y="381000"/>
            <a:ext cx="8382000" cy="1143000"/>
          </a:xfrm>
          <a:prstGeom prst="rect">
            <a:avLst/>
          </a:prstGeom>
        </p:spPr>
        <p:txBody>
          <a:bodyPr anchor="ctr" anchorCtr="0">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800" b="1" i="0" u="none" strike="noStrike" kern="1200" cap="none" spc="0" normalizeH="0" baseline="0" noProof="0" dirty="0" smtClean="0">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uLnTx/>
                <a:uFillTx/>
                <a:latin typeface="+mj-lt"/>
                <a:ea typeface="+mj-ea"/>
                <a:cs typeface="+mj-cs"/>
              </a:rPr>
              <a:t>Denotative vs. Connotative</a:t>
            </a:r>
            <a:endParaRPr kumimoji="0" lang="en-US" sz="4800" b="1" i="0" u="none" strike="noStrike" kern="1200" cap="none" spc="0" normalizeH="0" baseline="0" noProof="0" dirty="0">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nvPr>
        </p:nvGraphicFramePr>
        <p:xfrm>
          <a:off x="1295400" y="2438400"/>
          <a:ext cx="7467600" cy="4000500"/>
        </p:xfrm>
        <a:graphic>
          <a:graphicData uri="http://schemas.openxmlformats.org/drawingml/2006/table">
            <a:tbl>
              <a:tblPr firstRow="1" bandRow="1">
                <a:tableStyleId>{5C22544A-7EE6-4342-B048-85BDC9FD1C3A}</a:tableStyleId>
              </a:tblPr>
              <a:tblGrid>
                <a:gridCol w="3733800"/>
                <a:gridCol w="3733800"/>
              </a:tblGrid>
              <a:tr h="1714500">
                <a:tc gridSpan="2">
                  <a:txBody>
                    <a:bodyPr/>
                    <a:lstStyle/>
                    <a:p>
                      <a:pPr algn="ctr"/>
                      <a:r>
                        <a:rPr lang="en-US" sz="7200" dirty="0" smtClean="0">
                          <a:latin typeface="Arial Narrow" pitchFamily="34" charset="0"/>
                        </a:rPr>
                        <a:t>Rap</a:t>
                      </a:r>
                      <a:endParaRPr lang="en-US" sz="7200" dirty="0">
                        <a:latin typeface="Arial Narrow"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hMerge="1">
                  <a:txBody>
                    <a:bodyPr/>
                    <a:lstStyle/>
                    <a:p>
                      <a:endParaRPr lang="en-US" dirty="0"/>
                    </a:p>
                  </a:txBody>
                  <a:tcPr/>
                </a:tc>
              </a:tr>
              <a:tr h="1714500">
                <a:tc>
                  <a:txBody>
                    <a:bodyPr/>
                    <a:lstStyle/>
                    <a:p>
                      <a:pPr algn="ctr"/>
                      <a:r>
                        <a:rPr lang="en-US" sz="7200" dirty="0" smtClean="0">
                          <a:latin typeface="Arial Narrow" pitchFamily="34" charset="0"/>
                        </a:rPr>
                        <a:t>Sharp Hit</a:t>
                      </a:r>
                      <a:endParaRPr lang="en-US" sz="7200" dirty="0">
                        <a:latin typeface="Arial Narrow"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sz="7200" dirty="0" smtClean="0">
                          <a:latin typeface="Arial Narrow" pitchFamily="34" charset="0"/>
                        </a:rPr>
                        <a:t>Music Genre</a:t>
                      </a:r>
                      <a:endParaRPr lang="en-US" sz="7200" dirty="0">
                        <a:latin typeface="Arial Narrow"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sp>
        <p:nvSpPr>
          <p:cNvPr id="7" name="Title 1"/>
          <p:cNvSpPr txBox="1">
            <a:spLocks/>
          </p:cNvSpPr>
          <p:nvPr/>
        </p:nvSpPr>
        <p:spPr>
          <a:xfrm>
            <a:off x="762000" y="381000"/>
            <a:ext cx="8382000" cy="1143000"/>
          </a:xfrm>
          <a:prstGeom prst="rect">
            <a:avLst/>
          </a:prstGeom>
        </p:spPr>
        <p:txBody>
          <a:bodyPr anchor="ctr" anchorCtr="0">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800" b="1" i="0" u="none" strike="noStrike" kern="1200" cap="none" spc="0" normalizeH="0" baseline="0" noProof="0" dirty="0" smtClean="0">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uLnTx/>
                <a:uFillTx/>
                <a:latin typeface="+mj-lt"/>
                <a:ea typeface="+mj-ea"/>
                <a:cs typeface="+mj-cs"/>
              </a:rPr>
              <a:t>Denotative vs. Connotative</a:t>
            </a:r>
            <a:endParaRPr kumimoji="0" lang="en-US" sz="4800" b="1" i="0" u="none" strike="noStrike" kern="1200" cap="none" spc="0" normalizeH="0" baseline="0" noProof="0" dirty="0">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762000" y="381000"/>
            <a:ext cx="8382000" cy="1143000"/>
          </a:xfrm>
          <a:prstGeom prst="rect">
            <a:avLst/>
          </a:prstGeom>
        </p:spPr>
        <p:txBody>
          <a:bodyPr anchor="ctr" anchorCtr="0">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800" b="1" i="0" u="none" strike="noStrike" kern="1200" cap="none" spc="0" normalizeH="0" baseline="0" noProof="0" dirty="0" smtClean="0">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uLnTx/>
                <a:uFillTx/>
                <a:latin typeface="+mj-lt"/>
                <a:ea typeface="+mj-ea"/>
                <a:cs typeface="+mj-cs"/>
              </a:rPr>
              <a:t>Denotative vs. Connotative</a:t>
            </a:r>
            <a:endParaRPr kumimoji="0" lang="en-US" sz="4800" b="1" i="0" u="none" strike="noStrike" kern="1200" cap="none" spc="0" normalizeH="0" baseline="0" noProof="0" dirty="0">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uLnTx/>
              <a:uFillTx/>
              <a:latin typeface="+mj-lt"/>
              <a:ea typeface="+mj-ea"/>
              <a:cs typeface="+mj-cs"/>
            </a:endParaRPr>
          </a:p>
        </p:txBody>
      </p:sp>
      <p:sp>
        <p:nvSpPr>
          <p:cNvPr id="4" name="Content Placeholder 3"/>
          <p:cNvSpPr>
            <a:spLocks noGrp="1"/>
          </p:cNvSpPr>
          <p:nvPr>
            <p:ph idx="1"/>
          </p:nvPr>
        </p:nvSpPr>
        <p:spPr/>
        <p:txBody>
          <a:bodyPr/>
          <a:lstStyle/>
          <a:p>
            <a:r>
              <a:rPr lang="en-US" dirty="0" smtClean="0"/>
              <a:t>Lesson?</a:t>
            </a:r>
          </a:p>
          <a:p>
            <a:pPr lvl="1"/>
            <a:r>
              <a:rPr lang="en-US" dirty="0" smtClean="0"/>
              <a:t>Know your audience.</a:t>
            </a:r>
          </a:p>
          <a:p>
            <a:pPr lvl="1"/>
            <a:r>
              <a:rPr lang="en-US" dirty="0" smtClean="0"/>
              <a:t>Understand their connotative meanings.</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Using Language</a:t>
            </a:r>
            <a:endParaRPr lang="en-US" dirty="0"/>
          </a:p>
        </p:txBody>
      </p:sp>
      <p:sp>
        <p:nvSpPr>
          <p:cNvPr id="3" name="Content Placeholder 2"/>
          <p:cNvSpPr>
            <a:spLocks noGrp="1"/>
          </p:cNvSpPr>
          <p:nvPr>
            <p:ph idx="1"/>
          </p:nvPr>
        </p:nvSpPr>
        <p:spPr>
          <a:xfrm>
            <a:off x="1143000" y="1981200"/>
            <a:ext cx="7620000" cy="4495800"/>
          </a:xfrm>
        </p:spPr>
        <p:txBody>
          <a:bodyPr/>
          <a:lstStyle/>
          <a:p>
            <a:pPr fontAlgn="auto">
              <a:buFont typeface="Arial" pitchFamily="34" charset="0"/>
              <a:buNone/>
              <a:defRPr/>
            </a:pPr>
            <a:r>
              <a:rPr lang="en-US" dirty="0" smtClean="0"/>
              <a:t>General Guidelines:</a:t>
            </a:r>
          </a:p>
          <a:p>
            <a:pPr lvl="1" fontAlgn="auto">
              <a:defRPr/>
            </a:pPr>
            <a:r>
              <a:rPr lang="en-US" dirty="0" smtClean="0"/>
              <a:t>Use language accurately.</a:t>
            </a:r>
          </a:p>
          <a:p>
            <a:pPr lvl="1" fontAlgn="auto">
              <a:defRPr/>
            </a:pPr>
            <a:r>
              <a:rPr lang="en-US" dirty="0" smtClean="0"/>
              <a:t>Use language clearly.</a:t>
            </a:r>
          </a:p>
          <a:p>
            <a:pPr lvl="1" fontAlgn="auto">
              <a:defRPr/>
            </a:pPr>
            <a:r>
              <a:rPr lang="en-US" dirty="0" smtClean="0"/>
              <a:t>Use language vividly.</a:t>
            </a:r>
          </a:p>
          <a:p>
            <a:pPr lvl="1" fontAlgn="auto">
              <a:defRPr/>
            </a:pPr>
            <a:r>
              <a:rPr lang="en-US" dirty="0" smtClean="0"/>
              <a:t>Use language appropriately.</a:t>
            </a:r>
          </a:p>
          <a:p>
            <a:pPr lvl="1" fontAlgn="auto">
              <a:defRPr/>
            </a:pP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fontAlgn="auto">
              <a:defRPr/>
            </a:pPr>
            <a:r>
              <a:rPr lang="en-US" sz="3600" dirty="0" smtClean="0"/>
              <a:t>Abstract Words = Refers to general concepts, qualities, attributes.</a:t>
            </a:r>
            <a:endParaRPr lang="en-US" sz="3600" dirty="0"/>
          </a:p>
        </p:txBody>
      </p:sp>
      <p:sp>
        <p:nvSpPr>
          <p:cNvPr id="5" name="Title 1"/>
          <p:cNvSpPr>
            <a:spLocks noGrp="1"/>
          </p:cNvSpPr>
          <p:nvPr>
            <p:ph type="title"/>
          </p:nvPr>
        </p:nvSpPr>
        <p:spPr/>
        <p:txBody>
          <a:bodyPr>
            <a:normAutofit fontScale="90000"/>
          </a:bodyPr>
          <a:lstStyle/>
          <a:p>
            <a:pPr fontAlgn="auto">
              <a:spcAft>
                <a:spcPts val="0"/>
              </a:spcAft>
              <a:defRPr/>
            </a:pPr>
            <a:r>
              <a:rPr lang="en-US" sz="5600" dirty="0" smtClean="0"/>
              <a:t>Abstract vs. Concrete</a:t>
            </a:r>
            <a:endParaRPr lang="en-US" sz="56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95400" y="1981200"/>
            <a:ext cx="7467600" cy="838200"/>
          </a:xfrm>
        </p:spPr>
        <p:txBody>
          <a:bodyPr/>
          <a:lstStyle/>
          <a:p>
            <a:pPr fontAlgn="auto">
              <a:defRPr/>
            </a:pPr>
            <a:r>
              <a:rPr lang="en-US" sz="3600" dirty="0" smtClean="0"/>
              <a:t>References to tangible objects.</a:t>
            </a:r>
            <a:endParaRPr lang="en-US" sz="3600" dirty="0"/>
          </a:p>
        </p:txBody>
      </p:sp>
      <p:pic>
        <p:nvPicPr>
          <p:cNvPr id="5" name="Picture Placeholder 4" descr="PPT-Ch12-3.jpg"/>
          <p:cNvPicPr>
            <a:picLocks noGrp="1" noChangeAspect="1"/>
          </p:cNvPicPr>
          <p:nvPr>
            <p:ph type="pic" sz="quarter" idx="10"/>
          </p:nvPr>
        </p:nvPicPr>
        <p:blipFill>
          <a:blip r:embed="rId3" cstate="print"/>
          <a:srcRect t="7770" b="7770"/>
          <a:stretch>
            <a:fillRect/>
          </a:stretch>
        </p:blipFill>
        <p:spPr>
          <a:xfrm>
            <a:off x="2193925" y="2895600"/>
            <a:ext cx="5334000" cy="3333750"/>
          </a:xfrm>
        </p:spPr>
      </p:pic>
      <p:sp>
        <p:nvSpPr>
          <p:cNvPr id="8" name="Title 1"/>
          <p:cNvSpPr txBox="1">
            <a:spLocks/>
          </p:cNvSpPr>
          <p:nvPr/>
        </p:nvSpPr>
        <p:spPr>
          <a:xfrm>
            <a:off x="1600200" y="381000"/>
            <a:ext cx="7086600" cy="1143000"/>
          </a:xfrm>
          <a:prstGeom prst="rect">
            <a:avLst/>
          </a:prstGeom>
        </p:spPr>
        <p:txBody>
          <a:bodyPr anchor="ctr" anchorCtr="0">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600" b="1" i="0" u="none" strike="noStrike" kern="1200" cap="none" spc="0" normalizeH="0" baseline="0" noProof="0" dirty="0" smtClean="0">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uLnTx/>
                <a:uFillTx/>
                <a:latin typeface="+mj-lt"/>
                <a:ea typeface="+mj-ea"/>
                <a:cs typeface="+mj-cs"/>
              </a:rPr>
              <a:t>Abstract vs. Concrete</a:t>
            </a:r>
            <a:endParaRPr kumimoji="0" lang="en-US" sz="5600" b="1" i="0" u="none" strike="noStrike" kern="1200" cap="none" spc="0" normalizeH="0" baseline="0" noProof="0" dirty="0">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fontAlgn="auto">
              <a:spcAft>
                <a:spcPts val="0"/>
              </a:spcAft>
              <a:defRPr/>
            </a:pPr>
            <a:r>
              <a:rPr lang="en-US" sz="5600" dirty="0" smtClean="0"/>
              <a:t>Abstract vs. Concrete</a:t>
            </a:r>
            <a:endParaRPr lang="en-US" sz="5600" dirty="0"/>
          </a:p>
        </p:txBody>
      </p:sp>
      <p:sp>
        <p:nvSpPr>
          <p:cNvPr id="3" name="Content Placeholder 2"/>
          <p:cNvSpPr>
            <a:spLocks noGrp="1"/>
          </p:cNvSpPr>
          <p:nvPr>
            <p:ph idx="1"/>
          </p:nvPr>
        </p:nvSpPr>
        <p:spPr>
          <a:xfrm>
            <a:off x="1600200" y="2057400"/>
            <a:ext cx="3581400" cy="4343400"/>
          </a:xfrm>
        </p:spPr>
        <p:txBody>
          <a:bodyPr/>
          <a:lstStyle/>
          <a:p>
            <a:pPr fontAlgn="auto">
              <a:defRPr/>
            </a:pPr>
            <a:r>
              <a:rPr lang="en-US" sz="3200" dirty="0" smtClean="0"/>
              <a:t>Physical activity</a:t>
            </a:r>
          </a:p>
          <a:p>
            <a:pPr fontAlgn="auto">
              <a:defRPr/>
            </a:pPr>
            <a:r>
              <a:rPr lang="en-US" sz="3200" dirty="0" smtClean="0"/>
              <a:t>Sports</a:t>
            </a:r>
          </a:p>
          <a:p>
            <a:pPr fontAlgn="auto">
              <a:defRPr/>
            </a:pPr>
            <a:r>
              <a:rPr lang="en-US" sz="3200" dirty="0" smtClean="0"/>
              <a:t>Basketball</a:t>
            </a:r>
          </a:p>
          <a:p>
            <a:pPr fontAlgn="auto">
              <a:defRPr/>
            </a:pPr>
            <a:r>
              <a:rPr lang="en-US" sz="3200" dirty="0" smtClean="0"/>
              <a:t>Professional basketball</a:t>
            </a:r>
          </a:p>
          <a:p>
            <a:pPr fontAlgn="auto">
              <a:defRPr/>
            </a:pPr>
            <a:r>
              <a:rPr lang="en-US" sz="3200" dirty="0" smtClean="0"/>
              <a:t>Kobe Bryant</a:t>
            </a:r>
            <a:endParaRPr lang="en-US" sz="3200" dirty="0"/>
          </a:p>
        </p:txBody>
      </p:sp>
      <p:sp>
        <p:nvSpPr>
          <p:cNvPr id="4" name="Content Placeholder 2"/>
          <p:cNvSpPr txBox="1">
            <a:spLocks/>
          </p:cNvSpPr>
          <p:nvPr/>
        </p:nvSpPr>
        <p:spPr>
          <a:xfrm>
            <a:off x="5638800" y="2057400"/>
            <a:ext cx="2362200" cy="4343400"/>
          </a:xfrm>
          <a:prstGeom prst="rect">
            <a:avLst/>
          </a:prstGeom>
        </p:spPr>
        <p:txBody>
          <a:bodyPr/>
          <a:lstStyle/>
          <a:p>
            <a:pPr marL="91440" algn="ctr" fontAlgn="auto">
              <a:spcBef>
                <a:spcPts val="0"/>
              </a:spcBef>
              <a:spcAft>
                <a:spcPts val="2400"/>
              </a:spcAft>
              <a:buClr>
                <a:schemeClr val="tx1">
                  <a:lumMod val="75000"/>
                  <a:lumOff val="25000"/>
                </a:schemeClr>
              </a:buClr>
              <a:buSzPct val="80000"/>
              <a:defRPr/>
            </a:pPr>
            <a:r>
              <a:rPr lang="en-US" sz="3200" dirty="0">
                <a:latin typeface="+mn-lt"/>
              </a:rPr>
              <a:t>Abstract</a:t>
            </a:r>
          </a:p>
          <a:p>
            <a:pPr marL="91440" algn="ctr" fontAlgn="auto">
              <a:spcBef>
                <a:spcPts val="0"/>
              </a:spcBef>
              <a:spcAft>
                <a:spcPts val="2400"/>
              </a:spcAft>
              <a:buClr>
                <a:schemeClr val="tx1">
                  <a:lumMod val="75000"/>
                  <a:lumOff val="25000"/>
                </a:schemeClr>
              </a:buClr>
              <a:buSzPct val="80000"/>
              <a:defRPr/>
            </a:pPr>
            <a:endParaRPr lang="en-US" sz="3200" b="1" dirty="0">
              <a:latin typeface="+mn-lt"/>
            </a:endParaRPr>
          </a:p>
          <a:p>
            <a:pPr marL="91440" algn="ctr" fontAlgn="auto">
              <a:spcBef>
                <a:spcPts val="0"/>
              </a:spcBef>
              <a:spcAft>
                <a:spcPts val="2400"/>
              </a:spcAft>
              <a:buClr>
                <a:schemeClr val="tx1">
                  <a:lumMod val="75000"/>
                  <a:lumOff val="25000"/>
                </a:schemeClr>
              </a:buClr>
              <a:buSzPct val="80000"/>
              <a:defRPr/>
            </a:pPr>
            <a:endParaRPr lang="en-US" sz="3200" b="1" dirty="0">
              <a:latin typeface="+mn-lt"/>
            </a:endParaRPr>
          </a:p>
          <a:p>
            <a:pPr marL="91440" algn="ctr" fontAlgn="auto">
              <a:spcBef>
                <a:spcPts val="0"/>
              </a:spcBef>
              <a:spcAft>
                <a:spcPts val="2400"/>
              </a:spcAft>
              <a:buClr>
                <a:schemeClr val="tx1">
                  <a:lumMod val="75000"/>
                  <a:lumOff val="25000"/>
                </a:schemeClr>
              </a:buClr>
              <a:buSzPct val="80000"/>
              <a:defRPr/>
            </a:pPr>
            <a:r>
              <a:rPr lang="en-US" sz="3200" b="1" dirty="0">
                <a:latin typeface="+mn-lt"/>
              </a:rPr>
              <a:t/>
            </a:r>
            <a:br>
              <a:rPr lang="en-US" sz="3200" b="1" dirty="0">
                <a:latin typeface="+mn-lt"/>
              </a:rPr>
            </a:br>
            <a:endParaRPr lang="en-US" sz="3200" b="1" dirty="0">
              <a:latin typeface="+mn-lt"/>
            </a:endParaRPr>
          </a:p>
          <a:p>
            <a:pPr marL="91440" algn="ctr" fontAlgn="auto">
              <a:spcBef>
                <a:spcPts val="0"/>
              </a:spcBef>
              <a:spcAft>
                <a:spcPts val="2400"/>
              </a:spcAft>
              <a:buClr>
                <a:schemeClr val="tx1">
                  <a:lumMod val="75000"/>
                  <a:lumOff val="25000"/>
                </a:schemeClr>
              </a:buClr>
              <a:buSzPct val="80000"/>
              <a:defRPr/>
            </a:pPr>
            <a:r>
              <a:rPr lang="en-US" sz="3200" dirty="0">
                <a:latin typeface="+mn-lt"/>
              </a:rPr>
              <a:t>Concrete</a:t>
            </a:r>
          </a:p>
        </p:txBody>
      </p:sp>
      <p:sp>
        <p:nvSpPr>
          <p:cNvPr id="5" name="Right Arrow 4"/>
          <p:cNvSpPr/>
          <p:nvPr/>
        </p:nvSpPr>
        <p:spPr>
          <a:xfrm rot="16200000" flipH="1">
            <a:off x="5372100" y="4000500"/>
            <a:ext cx="3048000" cy="381000"/>
          </a:xfrm>
          <a:prstGeom prst="rightArrow">
            <a:avLst>
              <a:gd name="adj1" fmla="val 43024"/>
              <a:gd name="adj2" fmla="val 83100"/>
            </a:avLst>
          </a:prstGeom>
          <a:solidFill>
            <a:srgbClr val="2B4C73"/>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fontAlgn="auto">
              <a:spcAft>
                <a:spcPts val="0"/>
              </a:spcAft>
              <a:defRPr/>
            </a:pPr>
            <a:r>
              <a:rPr lang="en-US" sz="5600" dirty="0" smtClean="0"/>
              <a:t>Abstract vs. Concrete</a:t>
            </a:r>
            <a:endParaRPr lang="en-US" sz="5600" dirty="0"/>
          </a:p>
        </p:txBody>
      </p:sp>
      <p:sp>
        <p:nvSpPr>
          <p:cNvPr id="3" name="Content Placeholder 2"/>
          <p:cNvSpPr>
            <a:spLocks noGrp="1"/>
          </p:cNvSpPr>
          <p:nvPr>
            <p:ph idx="1"/>
          </p:nvPr>
        </p:nvSpPr>
        <p:spPr>
          <a:xfrm>
            <a:off x="1600200" y="2057400"/>
            <a:ext cx="3962400" cy="4343400"/>
          </a:xfrm>
        </p:spPr>
        <p:txBody>
          <a:bodyPr/>
          <a:lstStyle/>
          <a:p>
            <a:pPr fontAlgn="auto">
              <a:defRPr/>
            </a:pPr>
            <a:r>
              <a:rPr lang="en-US" sz="3200" dirty="0" smtClean="0"/>
              <a:t>Buildings</a:t>
            </a:r>
          </a:p>
          <a:p>
            <a:pPr fontAlgn="auto">
              <a:defRPr/>
            </a:pPr>
            <a:r>
              <a:rPr lang="en-US" sz="3200" dirty="0" smtClean="0"/>
              <a:t>Campus</a:t>
            </a:r>
          </a:p>
          <a:p>
            <a:pPr fontAlgn="auto">
              <a:defRPr/>
            </a:pPr>
            <a:r>
              <a:rPr lang="en-US" sz="3200" dirty="0" smtClean="0"/>
              <a:t>College</a:t>
            </a:r>
          </a:p>
          <a:p>
            <a:pPr fontAlgn="auto">
              <a:defRPr/>
            </a:pPr>
            <a:r>
              <a:rPr lang="en-US" sz="3200" dirty="0" smtClean="0"/>
              <a:t>Community College</a:t>
            </a:r>
          </a:p>
          <a:p>
            <a:pPr fontAlgn="auto">
              <a:defRPr/>
            </a:pPr>
            <a:r>
              <a:rPr lang="en-US" sz="3200" dirty="0" smtClean="0"/>
              <a:t>Suffolk Community College</a:t>
            </a:r>
            <a:endParaRPr lang="en-US" sz="3200" dirty="0"/>
          </a:p>
        </p:txBody>
      </p:sp>
      <p:sp>
        <p:nvSpPr>
          <p:cNvPr id="4" name="Content Placeholder 2"/>
          <p:cNvSpPr txBox="1">
            <a:spLocks/>
          </p:cNvSpPr>
          <p:nvPr/>
        </p:nvSpPr>
        <p:spPr>
          <a:xfrm>
            <a:off x="5638800" y="2057400"/>
            <a:ext cx="2362200" cy="4343400"/>
          </a:xfrm>
          <a:prstGeom prst="rect">
            <a:avLst/>
          </a:prstGeom>
        </p:spPr>
        <p:txBody>
          <a:bodyPr/>
          <a:lstStyle/>
          <a:p>
            <a:pPr marL="91440" algn="ctr" fontAlgn="auto">
              <a:spcBef>
                <a:spcPts val="0"/>
              </a:spcBef>
              <a:spcAft>
                <a:spcPts val="2400"/>
              </a:spcAft>
              <a:buClr>
                <a:schemeClr val="tx1">
                  <a:lumMod val="75000"/>
                  <a:lumOff val="25000"/>
                </a:schemeClr>
              </a:buClr>
              <a:buSzPct val="80000"/>
              <a:defRPr/>
            </a:pPr>
            <a:r>
              <a:rPr lang="en-US" sz="3200" dirty="0">
                <a:latin typeface="+mn-lt"/>
              </a:rPr>
              <a:t>Abstract</a:t>
            </a:r>
          </a:p>
          <a:p>
            <a:pPr marL="91440" algn="ctr" fontAlgn="auto">
              <a:spcBef>
                <a:spcPts val="0"/>
              </a:spcBef>
              <a:spcAft>
                <a:spcPts val="2400"/>
              </a:spcAft>
              <a:buClr>
                <a:schemeClr val="tx1">
                  <a:lumMod val="75000"/>
                  <a:lumOff val="25000"/>
                </a:schemeClr>
              </a:buClr>
              <a:buSzPct val="80000"/>
              <a:defRPr/>
            </a:pPr>
            <a:endParaRPr lang="en-US" sz="3200" b="1" dirty="0">
              <a:latin typeface="+mn-lt"/>
            </a:endParaRPr>
          </a:p>
          <a:p>
            <a:pPr marL="91440" algn="ctr" fontAlgn="auto">
              <a:spcBef>
                <a:spcPts val="0"/>
              </a:spcBef>
              <a:spcAft>
                <a:spcPts val="2400"/>
              </a:spcAft>
              <a:buClr>
                <a:schemeClr val="tx1">
                  <a:lumMod val="75000"/>
                  <a:lumOff val="25000"/>
                </a:schemeClr>
              </a:buClr>
              <a:buSzPct val="80000"/>
              <a:defRPr/>
            </a:pPr>
            <a:endParaRPr lang="en-US" sz="3200" b="1" dirty="0">
              <a:latin typeface="+mn-lt"/>
            </a:endParaRPr>
          </a:p>
          <a:p>
            <a:pPr marL="91440" algn="ctr" fontAlgn="auto">
              <a:spcBef>
                <a:spcPts val="0"/>
              </a:spcBef>
              <a:spcAft>
                <a:spcPts val="2400"/>
              </a:spcAft>
              <a:buClr>
                <a:schemeClr val="tx1">
                  <a:lumMod val="75000"/>
                  <a:lumOff val="25000"/>
                </a:schemeClr>
              </a:buClr>
              <a:buSzPct val="80000"/>
              <a:defRPr/>
            </a:pPr>
            <a:r>
              <a:rPr lang="en-US" sz="3200" b="1" dirty="0">
                <a:latin typeface="+mn-lt"/>
              </a:rPr>
              <a:t/>
            </a:r>
            <a:br>
              <a:rPr lang="en-US" sz="3200" b="1" dirty="0">
                <a:latin typeface="+mn-lt"/>
              </a:rPr>
            </a:br>
            <a:endParaRPr lang="en-US" sz="3200" b="1" dirty="0">
              <a:latin typeface="+mn-lt"/>
            </a:endParaRPr>
          </a:p>
          <a:p>
            <a:pPr marL="91440" algn="ctr" fontAlgn="auto">
              <a:spcBef>
                <a:spcPts val="0"/>
              </a:spcBef>
              <a:spcAft>
                <a:spcPts val="2400"/>
              </a:spcAft>
              <a:buClr>
                <a:schemeClr val="tx1">
                  <a:lumMod val="75000"/>
                  <a:lumOff val="25000"/>
                </a:schemeClr>
              </a:buClr>
              <a:buSzPct val="80000"/>
              <a:defRPr/>
            </a:pPr>
            <a:r>
              <a:rPr lang="en-US" sz="3200" dirty="0">
                <a:latin typeface="+mn-lt"/>
              </a:rPr>
              <a:t>Concrete</a:t>
            </a:r>
          </a:p>
        </p:txBody>
      </p:sp>
      <p:sp>
        <p:nvSpPr>
          <p:cNvPr id="5" name="Right Arrow 4"/>
          <p:cNvSpPr/>
          <p:nvPr/>
        </p:nvSpPr>
        <p:spPr>
          <a:xfrm rot="16200000" flipH="1">
            <a:off x="5372100" y="4000500"/>
            <a:ext cx="3048000" cy="381000"/>
          </a:xfrm>
          <a:prstGeom prst="rightArrow">
            <a:avLst>
              <a:gd name="adj1" fmla="val 43024"/>
              <a:gd name="adj2" fmla="val 83100"/>
            </a:avLst>
          </a:prstGeom>
          <a:solidFill>
            <a:srgbClr val="2B4C73"/>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95400" y="1981200"/>
            <a:ext cx="3733800" cy="4343400"/>
          </a:xfrm>
        </p:spPr>
        <p:txBody>
          <a:bodyPr/>
          <a:lstStyle/>
          <a:p>
            <a:pPr fontAlgn="auto">
              <a:defRPr/>
            </a:pPr>
            <a:r>
              <a:rPr lang="en-US" sz="3600" dirty="0" smtClean="0"/>
              <a:t>Connotative = Meaning suggested by associations or emotions triggered by word or phrase.</a:t>
            </a:r>
            <a:endParaRPr lang="en-US" sz="3600" dirty="0"/>
          </a:p>
        </p:txBody>
      </p:sp>
      <p:pic>
        <p:nvPicPr>
          <p:cNvPr id="6" name="Picture Placeholder 5" descr="PPT-Ch12-1.jpg"/>
          <p:cNvPicPr>
            <a:picLocks noGrp="1" noChangeAspect="1"/>
          </p:cNvPicPr>
          <p:nvPr>
            <p:ph type="pic" sz="quarter" idx="10"/>
          </p:nvPr>
        </p:nvPicPr>
        <p:blipFill>
          <a:blip r:embed="rId3" cstate="print"/>
          <a:srcRect l="23040" r="21719"/>
          <a:stretch>
            <a:fillRect/>
          </a:stretch>
        </p:blipFill>
        <p:spPr>
          <a:xfrm>
            <a:off x="5105400" y="1981200"/>
            <a:ext cx="3508375" cy="4216400"/>
          </a:xfrm>
        </p:spPr>
      </p:pic>
      <p:sp>
        <p:nvSpPr>
          <p:cNvPr id="5" name="Title 1"/>
          <p:cNvSpPr txBox="1">
            <a:spLocks/>
          </p:cNvSpPr>
          <p:nvPr/>
        </p:nvSpPr>
        <p:spPr>
          <a:xfrm>
            <a:off x="762000" y="381000"/>
            <a:ext cx="8382000" cy="1143000"/>
          </a:xfrm>
          <a:prstGeom prst="rect">
            <a:avLst/>
          </a:prstGeom>
        </p:spPr>
        <p:txBody>
          <a:bodyPr anchor="ctr" anchorCtr="0">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800" b="1" i="0" u="none" strike="noStrike" kern="1200" cap="none" spc="0" normalizeH="0" baseline="0" noProof="0" dirty="0" smtClean="0">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uLnTx/>
                <a:uFillTx/>
                <a:latin typeface="+mj-lt"/>
                <a:ea typeface="+mj-ea"/>
                <a:cs typeface="+mj-cs"/>
              </a:rPr>
              <a:t>Denotative vs. Connotative</a:t>
            </a:r>
            <a:endParaRPr kumimoji="0" lang="en-US" sz="4800" b="1" i="0" u="none" strike="noStrike" kern="1200" cap="none" spc="0" normalizeH="0" baseline="0" noProof="0" dirty="0">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dirty="0" smtClean="0"/>
              <a:t>Imagery</a:t>
            </a:r>
            <a:endParaRPr lang="en-US" dirty="0"/>
          </a:p>
        </p:txBody>
      </p:sp>
      <p:sp>
        <p:nvSpPr>
          <p:cNvPr id="3" name="Content Placeholder 2"/>
          <p:cNvSpPr>
            <a:spLocks noGrp="1"/>
          </p:cNvSpPr>
          <p:nvPr>
            <p:ph idx="1"/>
          </p:nvPr>
        </p:nvSpPr>
        <p:spPr>
          <a:xfrm>
            <a:off x="1295400" y="1981200"/>
            <a:ext cx="7467600" cy="1295400"/>
          </a:xfrm>
        </p:spPr>
        <p:txBody>
          <a:bodyPr/>
          <a:lstStyle/>
          <a:p>
            <a:pPr fontAlgn="auto">
              <a:defRPr/>
            </a:pPr>
            <a:r>
              <a:rPr lang="en-US" sz="3600" dirty="0" smtClean="0"/>
              <a:t>Creating mental images of objects, actions, ideas.</a:t>
            </a:r>
            <a:endParaRPr lang="en-US" sz="3600" dirty="0"/>
          </a:p>
        </p:txBody>
      </p:sp>
      <p:pic>
        <p:nvPicPr>
          <p:cNvPr id="5" name="Picture Placeholder 4" descr="PPT-Ch12-2.jpg"/>
          <p:cNvPicPr>
            <a:picLocks noGrp="1" noChangeAspect="1"/>
          </p:cNvPicPr>
          <p:nvPr>
            <p:ph type="pic" sz="quarter" idx="10"/>
          </p:nvPr>
        </p:nvPicPr>
        <p:blipFill>
          <a:blip r:embed="rId3" cstate="print"/>
          <a:srcRect t="3078" b="3078"/>
          <a:stretch>
            <a:fillRect/>
          </a:stretch>
        </p:blipFill>
        <p:spPr>
          <a:xfrm>
            <a:off x="2514600" y="3352800"/>
            <a:ext cx="4754563" cy="2971800"/>
          </a:xfr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dirty="0" smtClean="0"/>
              <a:t>Creating Imagery</a:t>
            </a:r>
            <a:endParaRPr lang="en-US" dirty="0"/>
          </a:p>
        </p:txBody>
      </p:sp>
    </p:spTree>
    <p:controls>
      <p:control spid="103426" name="ShockwaveFlash1" r:id="rId2" imgW="6400000" imgH="4800000"/>
    </p:controls>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dirty="0" smtClean="0"/>
              <a:t>Simile vs. Metaphor</a:t>
            </a:r>
            <a:endParaRPr lang="en-US" dirty="0"/>
          </a:p>
        </p:txBody>
      </p:sp>
      <p:sp>
        <p:nvSpPr>
          <p:cNvPr id="3" name="Content Placeholder 2"/>
          <p:cNvSpPr>
            <a:spLocks noGrp="1"/>
          </p:cNvSpPr>
          <p:nvPr>
            <p:ph idx="1"/>
          </p:nvPr>
        </p:nvSpPr>
        <p:spPr/>
        <p:txBody>
          <a:bodyPr/>
          <a:lstStyle/>
          <a:p>
            <a:pPr fontAlgn="auto">
              <a:defRPr/>
            </a:pPr>
            <a:r>
              <a:rPr lang="en-US" u="sng" dirty="0" smtClean="0"/>
              <a:t>Simile</a:t>
            </a:r>
            <a:r>
              <a:rPr lang="en-US" dirty="0" smtClean="0"/>
              <a:t> = Comparison introduced with the words “like” or “as.”</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dirty="0" smtClean="0"/>
              <a:t>Simile vs. Metaphor</a:t>
            </a:r>
            <a:endParaRPr lang="en-US" dirty="0"/>
          </a:p>
        </p:txBody>
      </p:sp>
      <p:sp>
        <p:nvSpPr>
          <p:cNvPr id="3" name="Content Placeholder 2"/>
          <p:cNvSpPr>
            <a:spLocks noGrp="1"/>
          </p:cNvSpPr>
          <p:nvPr>
            <p:ph idx="1"/>
          </p:nvPr>
        </p:nvSpPr>
        <p:spPr/>
        <p:txBody>
          <a:bodyPr/>
          <a:lstStyle/>
          <a:p>
            <a:pPr fontAlgn="auto">
              <a:defRPr/>
            </a:pPr>
            <a:r>
              <a:rPr lang="en-US" u="sng" dirty="0" smtClean="0"/>
              <a:t>Simile</a:t>
            </a:r>
            <a:r>
              <a:rPr lang="en-US" dirty="0" smtClean="0"/>
              <a:t> = Comparison introduced with the words “like” or “as.”</a:t>
            </a:r>
          </a:p>
          <a:p>
            <a:pPr fontAlgn="auto">
              <a:defRPr/>
            </a:pPr>
            <a:r>
              <a:rPr lang="en-US" b="0" dirty="0" smtClean="0"/>
              <a:t/>
            </a:r>
            <a:br>
              <a:rPr lang="en-US" b="0" dirty="0" smtClean="0"/>
            </a:br>
            <a:endParaRPr lang="en-US" dirty="0" smtClean="0"/>
          </a:p>
        </p:txBody>
      </p:sp>
      <p:graphicFrame>
        <p:nvGraphicFramePr>
          <p:cNvPr id="4" name="Table 3"/>
          <p:cNvGraphicFramePr>
            <a:graphicFrameLocks noGrp="1"/>
          </p:cNvGraphicFramePr>
          <p:nvPr/>
        </p:nvGraphicFramePr>
        <p:xfrm>
          <a:off x="1295400" y="4724400"/>
          <a:ext cx="3276600" cy="1554480"/>
        </p:xfrm>
        <a:graphic>
          <a:graphicData uri="http://schemas.openxmlformats.org/drawingml/2006/table">
            <a:tbl>
              <a:tblPr firstRow="1" bandRow="1">
                <a:tableStyleId>{5C22544A-7EE6-4342-B048-85BDC9FD1C3A}</a:tableStyleId>
              </a:tblPr>
              <a:tblGrid>
                <a:gridCol w="3276600"/>
              </a:tblGrid>
              <a:tr h="1447800">
                <a:tc>
                  <a:txBody>
                    <a:bodyPr/>
                    <a:lstStyle/>
                    <a:p>
                      <a:pPr algn="ctr" fontAlgn="auto">
                        <a:defRPr/>
                      </a:pPr>
                      <a:r>
                        <a:rPr lang="en-US" sz="3200" b="0" dirty="0" smtClean="0"/>
                        <a:t>Example</a:t>
                      </a:r>
                      <a:r>
                        <a:rPr lang="en-US" sz="3200" dirty="0" smtClean="0"/>
                        <a:t>:</a:t>
                      </a:r>
                    </a:p>
                    <a:p>
                      <a:pPr algn="ctr" fontAlgn="auto">
                        <a:defRPr/>
                      </a:pPr>
                      <a:r>
                        <a:rPr lang="en-US" sz="3200" dirty="0" smtClean="0"/>
                        <a:t>“Moves like Jagger”</a:t>
                      </a:r>
                    </a:p>
                  </a:txBody>
                  <a:tcPr/>
                </a:tc>
              </a:tr>
            </a:tbl>
          </a:graphicData>
        </a:graphic>
      </p:graphicFrame>
    </p:spTree>
    <p:controls>
      <p:control spid="105478" name="ShockwaveFlash1" r:id="rId2" imgW="3277057" imgH="2438095"/>
    </p:controls>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dirty="0" smtClean="0"/>
              <a:t>Simile vs. Metaphor</a:t>
            </a:r>
            <a:endParaRPr lang="en-US" dirty="0"/>
          </a:p>
        </p:txBody>
      </p:sp>
      <p:sp>
        <p:nvSpPr>
          <p:cNvPr id="3" name="Content Placeholder 2"/>
          <p:cNvSpPr>
            <a:spLocks noGrp="1"/>
          </p:cNvSpPr>
          <p:nvPr>
            <p:ph idx="1"/>
          </p:nvPr>
        </p:nvSpPr>
        <p:spPr>
          <a:xfrm>
            <a:off x="1295400" y="2438400"/>
            <a:ext cx="7467600" cy="3886200"/>
          </a:xfrm>
        </p:spPr>
        <p:txBody>
          <a:bodyPr/>
          <a:lstStyle/>
          <a:p>
            <a:pPr fontAlgn="auto">
              <a:defRPr/>
            </a:pPr>
            <a:r>
              <a:rPr lang="en-US" dirty="0" smtClean="0"/>
              <a:t>Simile Example:</a:t>
            </a:r>
          </a:p>
          <a:p>
            <a:pPr fontAlgn="auto">
              <a:defRPr/>
            </a:pPr>
            <a:r>
              <a:rPr lang="en-US" dirty="0" smtClean="0"/>
              <a:t>“Air pollution is eating away at the monuments in Washington, D.C., like a giant Alka-Seltzer tablet.”</a:t>
            </a:r>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Simile vs. Metaphor</a:t>
            </a:r>
            <a:endParaRPr lang="en-US" dirty="0"/>
          </a:p>
        </p:txBody>
      </p:sp>
      <p:sp>
        <p:nvSpPr>
          <p:cNvPr id="3" name="Content Placeholder 2"/>
          <p:cNvSpPr>
            <a:spLocks noGrp="1"/>
          </p:cNvSpPr>
          <p:nvPr>
            <p:ph idx="1"/>
          </p:nvPr>
        </p:nvSpPr>
        <p:spPr>
          <a:xfrm>
            <a:off x="1143000" y="2438400"/>
            <a:ext cx="7848600" cy="3962400"/>
          </a:xfrm>
        </p:spPr>
        <p:txBody>
          <a:bodyPr/>
          <a:lstStyle/>
          <a:p>
            <a:pPr fontAlgn="auto">
              <a:defRPr/>
            </a:pPr>
            <a:r>
              <a:rPr lang="en-US" u="sng" dirty="0" smtClean="0"/>
              <a:t>Metaphor</a:t>
            </a:r>
            <a:r>
              <a:rPr lang="en-US" dirty="0" smtClean="0"/>
              <a:t> = Comparison not introduced with “like” or “as.”  Statement that something is similar or analogous to another unrelated thing.</a:t>
            </a:r>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dirty="0" smtClean="0"/>
              <a:t>Simile vs. Metaphor</a:t>
            </a:r>
            <a:endParaRPr lang="en-US" dirty="0"/>
          </a:p>
        </p:txBody>
      </p:sp>
      <p:sp>
        <p:nvSpPr>
          <p:cNvPr id="3" name="Content Placeholder 2"/>
          <p:cNvSpPr>
            <a:spLocks noGrp="1"/>
          </p:cNvSpPr>
          <p:nvPr>
            <p:ph idx="1"/>
          </p:nvPr>
        </p:nvSpPr>
        <p:spPr/>
        <p:txBody>
          <a:bodyPr/>
          <a:lstStyle/>
          <a:p>
            <a:pPr fontAlgn="auto">
              <a:defRPr/>
            </a:pPr>
            <a:r>
              <a:rPr lang="en-US" sz="3600" dirty="0" smtClean="0"/>
              <a:t>Metaphor Example:</a:t>
            </a:r>
          </a:p>
          <a:p>
            <a:pPr fontAlgn="auto">
              <a:defRPr/>
            </a:pPr>
            <a:r>
              <a:rPr lang="en-US" sz="3600" dirty="0" smtClean="0"/>
              <a:t>“America’s cities are the windows through which the world looks at American society.”</a:t>
            </a:r>
            <a:endParaRPr lang="en-US" sz="3600"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dirty="0" smtClean="0"/>
              <a:t>Simile vs. Metaphor</a:t>
            </a:r>
            <a:endParaRPr lang="en-US" dirty="0"/>
          </a:p>
        </p:txBody>
      </p:sp>
      <p:sp>
        <p:nvSpPr>
          <p:cNvPr id="3" name="Content Placeholder 2"/>
          <p:cNvSpPr>
            <a:spLocks noGrp="1"/>
          </p:cNvSpPr>
          <p:nvPr>
            <p:ph idx="1"/>
          </p:nvPr>
        </p:nvSpPr>
        <p:spPr>
          <a:xfrm>
            <a:off x="1295400" y="2209800"/>
            <a:ext cx="7467600" cy="4343400"/>
          </a:xfrm>
        </p:spPr>
        <p:txBody>
          <a:bodyPr/>
          <a:lstStyle/>
          <a:p>
            <a:pPr fontAlgn="auto">
              <a:defRPr/>
            </a:pPr>
            <a:r>
              <a:rPr lang="en-US" sz="2400" u="sng" dirty="0" smtClean="0">
                <a:latin typeface="Arial Narrow" pitchFamily="34" charset="0"/>
              </a:rPr>
              <a:t>Metaphor</a:t>
            </a:r>
            <a:r>
              <a:rPr lang="en-US" sz="2400" dirty="0" smtClean="0">
                <a:latin typeface="Arial Narrow" pitchFamily="34" charset="0"/>
              </a:rPr>
              <a:t/>
            </a:r>
            <a:br>
              <a:rPr lang="en-US" sz="2400" dirty="0" smtClean="0">
                <a:latin typeface="Arial Narrow" pitchFamily="34" charset="0"/>
              </a:rPr>
            </a:br>
            <a:r>
              <a:rPr lang="en-US" sz="2400" dirty="0" smtClean="0">
                <a:latin typeface="Arial Narrow" pitchFamily="34" charset="0"/>
              </a:rPr>
              <a:t>All the world's a stage, </a:t>
            </a:r>
            <a:br>
              <a:rPr lang="en-US" sz="2400" dirty="0" smtClean="0">
                <a:latin typeface="Arial Narrow" pitchFamily="34" charset="0"/>
              </a:rPr>
            </a:br>
            <a:r>
              <a:rPr lang="en-US" sz="2400" dirty="0" smtClean="0">
                <a:latin typeface="Arial Narrow" pitchFamily="34" charset="0"/>
              </a:rPr>
              <a:t>And all the men and women merely players.</a:t>
            </a:r>
            <a:br>
              <a:rPr lang="en-US" sz="2400" dirty="0" smtClean="0">
                <a:latin typeface="Arial Narrow" pitchFamily="34" charset="0"/>
              </a:rPr>
            </a:br>
            <a:r>
              <a:rPr lang="en-US" sz="2400" dirty="0" smtClean="0">
                <a:latin typeface="Arial Narrow" pitchFamily="34" charset="0"/>
              </a:rPr>
              <a:t>They have their exits and their entrances.</a:t>
            </a:r>
            <a:br>
              <a:rPr lang="en-US" sz="2400" dirty="0" smtClean="0">
                <a:latin typeface="Arial Narrow" pitchFamily="34" charset="0"/>
              </a:rPr>
            </a:br>
            <a:r>
              <a:rPr lang="en-US" sz="2400" dirty="0" smtClean="0">
                <a:latin typeface="Arial Narrow" pitchFamily="34" charset="0"/>
              </a:rPr>
              <a:t/>
            </a:r>
            <a:br>
              <a:rPr lang="en-US" sz="2400" dirty="0" smtClean="0">
                <a:latin typeface="Arial Narrow" pitchFamily="34" charset="0"/>
              </a:rPr>
            </a:br>
            <a:r>
              <a:rPr lang="en-US" sz="2400" u="sng" dirty="0" smtClean="0">
                <a:latin typeface="Arial Narrow" pitchFamily="34" charset="0"/>
              </a:rPr>
              <a:t>Simile</a:t>
            </a:r>
            <a:r>
              <a:rPr lang="en-US" sz="2400" dirty="0" smtClean="0">
                <a:latin typeface="Arial Narrow" pitchFamily="34" charset="0"/>
              </a:rPr>
              <a:t/>
            </a:r>
            <a:br>
              <a:rPr lang="en-US" sz="2400" dirty="0" smtClean="0">
                <a:latin typeface="Arial Narrow" pitchFamily="34" charset="0"/>
              </a:rPr>
            </a:br>
            <a:r>
              <a:rPr lang="en-US" sz="2400" dirty="0" smtClean="0">
                <a:latin typeface="Arial Narrow" pitchFamily="34" charset="0"/>
              </a:rPr>
              <a:t>The world is like a stage.</a:t>
            </a:r>
            <a:br>
              <a:rPr lang="en-US" sz="2400" dirty="0" smtClean="0">
                <a:latin typeface="Arial Narrow" pitchFamily="34" charset="0"/>
              </a:rPr>
            </a:br>
            <a:r>
              <a:rPr lang="en-US" sz="2400" dirty="0" smtClean="0">
                <a:latin typeface="Arial Narrow" pitchFamily="34" charset="0"/>
              </a:rPr>
              <a:t>It is as if people were like actors.</a:t>
            </a:r>
            <a:br>
              <a:rPr lang="en-US" sz="2400" dirty="0" smtClean="0">
                <a:latin typeface="Arial Narrow" pitchFamily="34" charset="0"/>
              </a:rPr>
            </a:br>
            <a:r>
              <a:rPr lang="en-US" sz="2400" dirty="0" smtClean="0">
                <a:latin typeface="Arial Narrow" pitchFamily="34" charset="0"/>
              </a:rPr>
              <a:t>They come and go as though they were entering or leaving a stage.</a:t>
            </a:r>
            <a:br>
              <a:rPr lang="en-US" sz="2400" dirty="0" smtClean="0">
                <a:latin typeface="Arial Narrow" pitchFamily="34" charset="0"/>
              </a:rPr>
            </a:br>
            <a:endParaRPr lang="en-US" sz="2400" dirty="0">
              <a:latin typeface="Arial Narrow" pitchFamily="34"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dirty="0" smtClean="0"/>
              <a:t>Simile vs. Metaphor</a:t>
            </a:r>
            <a:endParaRPr lang="en-US" dirty="0"/>
          </a:p>
        </p:txBody>
      </p:sp>
    </p:spTree>
    <p:controls>
      <p:control spid="102402" name="ShockwaveFlash1" r:id="rId2" imgW="6400000" imgH="4800000"/>
    </p:controls>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dirty="0" smtClean="0"/>
              <a:t>Techniques</a:t>
            </a:r>
            <a:endParaRPr lang="en-US" dirty="0"/>
          </a:p>
        </p:txBody>
      </p:sp>
      <p:sp>
        <p:nvSpPr>
          <p:cNvPr id="3" name="Content Placeholder 2"/>
          <p:cNvSpPr>
            <a:spLocks noGrp="1"/>
          </p:cNvSpPr>
          <p:nvPr>
            <p:ph idx="1"/>
          </p:nvPr>
        </p:nvSpPr>
        <p:spPr>
          <a:xfrm>
            <a:off x="1066800" y="2057400"/>
            <a:ext cx="3733800" cy="3962400"/>
          </a:xfrm>
        </p:spPr>
        <p:txBody>
          <a:bodyPr/>
          <a:lstStyle/>
          <a:p>
            <a:pPr lvl="1" fontAlgn="auto">
              <a:buFont typeface="Trebuchet MS" pitchFamily="34" charset="0"/>
              <a:buChar char="•"/>
              <a:defRPr/>
            </a:pPr>
            <a:r>
              <a:rPr lang="en-US" dirty="0" smtClean="0"/>
              <a:t>Parallelism</a:t>
            </a:r>
          </a:p>
          <a:p>
            <a:pPr lvl="1" fontAlgn="auto">
              <a:buFont typeface="Trebuchet MS" pitchFamily="34" charset="0"/>
              <a:buChar char="•"/>
              <a:defRPr/>
            </a:pPr>
            <a:r>
              <a:rPr lang="en-US" dirty="0" smtClean="0"/>
              <a:t>Rhythm</a:t>
            </a:r>
          </a:p>
          <a:p>
            <a:pPr lvl="1" fontAlgn="auto">
              <a:buFont typeface="Trebuchet MS" pitchFamily="34" charset="0"/>
              <a:buChar char="•"/>
              <a:defRPr/>
            </a:pPr>
            <a:r>
              <a:rPr lang="en-US" dirty="0" smtClean="0"/>
              <a:t>Repetition</a:t>
            </a:r>
          </a:p>
          <a:p>
            <a:pPr lvl="1" fontAlgn="auto">
              <a:buFont typeface="Trebuchet MS" pitchFamily="34" charset="0"/>
              <a:buChar char="•"/>
              <a:defRPr/>
            </a:pPr>
            <a:r>
              <a:rPr lang="en-US" dirty="0" smtClean="0"/>
              <a:t>Alliteration</a:t>
            </a:r>
            <a:endParaRPr lang="en-US" dirty="0"/>
          </a:p>
        </p:txBody>
      </p:sp>
      <p:sp>
        <p:nvSpPr>
          <p:cNvPr id="5" name="TextBox 4"/>
          <p:cNvSpPr txBox="1"/>
          <p:nvPr/>
        </p:nvSpPr>
        <p:spPr>
          <a:xfrm>
            <a:off x="5486400" y="5181600"/>
            <a:ext cx="3276600" cy="646331"/>
          </a:xfrm>
          <a:prstGeom prst="rect">
            <a:avLst/>
          </a:prstGeom>
          <a:noFill/>
        </p:spPr>
        <p:txBody>
          <a:bodyPr wrap="square" rtlCol="0">
            <a:spAutoFit/>
          </a:bodyPr>
          <a:lstStyle/>
          <a:p>
            <a:pPr algn="ctr"/>
            <a:r>
              <a:rPr lang="en-US" b="1" dirty="0" smtClean="0">
                <a:solidFill>
                  <a:schemeClr val="accent1">
                    <a:lumMod val="50000"/>
                  </a:schemeClr>
                </a:solidFill>
              </a:rPr>
              <a:t>Martin Luther King </a:t>
            </a:r>
            <a:br>
              <a:rPr lang="en-US" b="1" dirty="0" smtClean="0">
                <a:solidFill>
                  <a:schemeClr val="accent1">
                    <a:lumMod val="50000"/>
                  </a:schemeClr>
                </a:solidFill>
              </a:rPr>
            </a:br>
            <a:r>
              <a:rPr lang="en-US" b="1" dirty="0" smtClean="0">
                <a:solidFill>
                  <a:schemeClr val="accent1">
                    <a:lumMod val="50000"/>
                  </a:schemeClr>
                </a:solidFill>
              </a:rPr>
              <a:t>"I Have a Dream” • 08/28/63</a:t>
            </a:r>
            <a:endParaRPr lang="en-US" b="1" dirty="0">
              <a:solidFill>
                <a:schemeClr val="accent1">
                  <a:lumMod val="50000"/>
                </a:schemeClr>
              </a:solidFill>
            </a:endParaRPr>
          </a:p>
        </p:txBody>
      </p:sp>
      <p:pic>
        <p:nvPicPr>
          <p:cNvPr id="104450" name="Picture 2"/>
          <p:cNvPicPr>
            <a:picLocks noChangeAspect="1" noChangeArrowheads="1"/>
          </p:cNvPicPr>
          <p:nvPr/>
        </p:nvPicPr>
        <p:blipFill>
          <a:blip r:embed="rId3" cstate="print"/>
          <a:srcRect/>
          <a:stretch>
            <a:fillRect/>
          </a:stretch>
        </p:blipFill>
        <p:spPr bwMode="auto">
          <a:xfrm>
            <a:off x="5029200" y="1905000"/>
            <a:ext cx="3810000" cy="31242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81000"/>
            <a:ext cx="8382000" cy="1143000"/>
          </a:xfrm>
        </p:spPr>
        <p:txBody>
          <a:bodyPr>
            <a:normAutofit/>
          </a:bodyPr>
          <a:lstStyle/>
          <a:p>
            <a:pPr algn="ctr" fontAlgn="auto">
              <a:spcAft>
                <a:spcPts val="0"/>
              </a:spcAft>
              <a:defRPr/>
            </a:pPr>
            <a:r>
              <a:rPr lang="en-US" sz="4800" dirty="0" smtClean="0"/>
              <a:t>Denotative vs. Connotative</a:t>
            </a:r>
            <a:endParaRPr lang="en-US" sz="4800" dirty="0"/>
          </a:p>
        </p:txBody>
      </p:sp>
      <p:sp>
        <p:nvSpPr>
          <p:cNvPr id="3" name="Content Placeholder 2"/>
          <p:cNvSpPr>
            <a:spLocks noGrp="1"/>
          </p:cNvSpPr>
          <p:nvPr>
            <p:ph idx="1"/>
          </p:nvPr>
        </p:nvSpPr>
        <p:spPr/>
        <p:txBody>
          <a:bodyPr/>
          <a:lstStyle/>
          <a:p>
            <a:pPr fontAlgn="auto">
              <a:defRPr/>
            </a:pPr>
            <a:endParaRPr lang="en-US" dirty="0" smtClean="0"/>
          </a:p>
          <a:p>
            <a:pPr fontAlgn="auto">
              <a:defRPr/>
            </a:pPr>
            <a:endParaRPr lang="en-US" i="1" dirty="0" smtClean="0"/>
          </a:p>
          <a:p>
            <a:pPr fontAlgn="auto">
              <a:defRPr/>
            </a:pPr>
            <a:endParaRPr lang="en-US" i="1" dirty="0" smtClean="0"/>
          </a:p>
          <a:p>
            <a:pPr algn="ctr" fontAlgn="auto">
              <a:defRPr/>
            </a:pPr>
            <a:r>
              <a:rPr lang="en-US" sz="3600" i="1" dirty="0" smtClean="0"/>
              <a:t>Denotative: Where a person lives at any given time. </a:t>
            </a:r>
            <a:endParaRPr lang="en-US" sz="3600" dirty="0"/>
          </a:p>
        </p:txBody>
      </p:sp>
      <p:graphicFrame>
        <p:nvGraphicFramePr>
          <p:cNvPr id="4" name="Table 3"/>
          <p:cNvGraphicFramePr>
            <a:graphicFrameLocks noGrp="1"/>
          </p:cNvGraphicFramePr>
          <p:nvPr/>
        </p:nvGraphicFramePr>
        <p:xfrm>
          <a:off x="1524000" y="2362200"/>
          <a:ext cx="6781800" cy="2514600"/>
        </p:xfrm>
        <a:graphic>
          <a:graphicData uri="http://schemas.openxmlformats.org/drawingml/2006/table">
            <a:tbl>
              <a:tblPr firstRow="1" bandRow="1">
                <a:tableStyleId>{5C22544A-7EE6-4342-B048-85BDC9FD1C3A}</a:tableStyleId>
              </a:tblPr>
              <a:tblGrid>
                <a:gridCol w="3390900"/>
                <a:gridCol w="3390900"/>
              </a:tblGrid>
              <a:tr h="1257300">
                <a:tc>
                  <a:txBody>
                    <a:bodyPr/>
                    <a:lstStyle/>
                    <a:p>
                      <a:pPr algn="ctr"/>
                      <a:r>
                        <a:rPr lang="en-US" sz="4400" i="0" dirty="0" smtClean="0"/>
                        <a:t>Home</a:t>
                      </a:r>
                      <a:endParaRPr lang="en-US" sz="4400" i="0" dirty="0"/>
                    </a:p>
                  </a:txBody>
                  <a:tcPr anchor="ctr">
                    <a:solidFill>
                      <a:srgbClr val="386294"/>
                    </a:solidFill>
                  </a:tcPr>
                </a:tc>
                <a:tc>
                  <a:txBody>
                    <a:bodyPr/>
                    <a:lstStyle/>
                    <a:p>
                      <a:pPr algn="ctr"/>
                      <a:r>
                        <a:rPr lang="en-US" sz="4400" i="0" dirty="0" smtClean="0"/>
                        <a:t>Residence </a:t>
                      </a:r>
                      <a:endParaRPr lang="en-US" sz="4400" i="0" dirty="0"/>
                    </a:p>
                  </a:txBody>
                  <a:tcPr anchor="ctr">
                    <a:solidFill>
                      <a:srgbClr val="386294"/>
                    </a:solidFill>
                  </a:tcPr>
                </a:tc>
              </a:tr>
              <a:tr h="1257300">
                <a:tc>
                  <a:txBody>
                    <a:bodyPr/>
                    <a:lstStyle/>
                    <a:p>
                      <a:pPr algn="ctr"/>
                      <a:r>
                        <a:rPr lang="en-US" sz="4400" b="1" i="0" dirty="0" smtClean="0">
                          <a:solidFill>
                            <a:schemeClr val="bg1"/>
                          </a:solidFill>
                        </a:rPr>
                        <a:t>House</a:t>
                      </a:r>
                      <a:endParaRPr lang="en-US" sz="4400" b="1" i="0" dirty="0">
                        <a:solidFill>
                          <a:schemeClr val="bg1"/>
                        </a:solidFill>
                      </a:endParaRPr>
                    </a:p>
                  </a:txBody>
                  <a:tcPr anchor="ctr">
                    <a:solidFill>
                      <a:srgbClr val="386294"/>
                    </a:solidFill>
                  </a:tcPr>
                </a:tc>
                <a:tc>
                  <a:txBody>
                    <a:bodyPr/>
                    <a:lstStyle/>
                    <a:p>
                      <a:pPr algn="ctr"/>
                      <a:r>
                        <a:rPr lang="en-US" sz="4400" b="1" i="0" dirty="0" smtClean="0">
                          <a:solidFill>
                            <a:schemeClr val="bg1"/>
                          </a:solidFill>
                        </a:rPr>
                        <a:t>Dwelling </a:t>
                      </a:r>
                      <a:endParaRPr lang="en-US" sz="4400" b="1" i="0" dirty="0">
                        <a:solidFill>
                          <a:schemeClr val="bg1"/>
                        </a:solidFill>
                      </a:endParaRPr>
                    </a:p>
                  </a:txBody>
                  <a:tcPr anchor="ctr">
                    <a:solidFill>
                      <a:srgbClr val="386294"/>
                    </a:solidFill>
                  </a:tcPr>
                </a:tc>
              </a:tr>
            </a:tbl>
          </a:graphicData>
        </a:graphic>
      </p:graphicFrame>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dirty="0" smtClean="0"/>
              <a:t>Parallelism</a:t>
            </a:r>
            <a:endParaRPr lang="en-US" dirty="0"/>
          </a:p>
        </p:txBody>
      </p:sp>
      <p:sp>
        <p:nvSpPr>
          <p:cNvPr id="3" name="Content Placeholder 2"/>
          <p:cNvSpPr>
            <a:spLocks noGrp="1"/>
          </p:cNvSpPr>
          <p:nvPr>
            <p:ph idx="1"/>
          </p:nvPr>
        </p:nvSpPr>
        <p:spPr/>
        <p:txBody>
          <a:bodyPr/>
          <a:lstStyle/>
          <a:p>
            <a:pPr fontAlgn="auto">
              <a:defRPr/>
            </a:pPr>
            <a:r>
              <a:rPr lang="en-US" dirty="0" smtClean="0"/>
              <a:t>Similar arrangement of a pair or series of related words, phrases, or sentences.</a:t>
            </a:r>
            <a:endParaRPr 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dirty="0" smtClean="0"/>
              <a:t>Parallelism</a:t>
            </a:r>
            <a:endParaRPr lang="en-US" dirty="0"/>
          </a:p>
        </p:txBody>
      </p:sp>
      <p:sp>
        <p:nvSpPr>
          <p:cNvPr id="3" name="Content Placeholder 2"/>
          <p:cNvSpPr>
            <a:spLocks noGrp="1"/>
          </p:cNvSpPr>
          <p:nvPr>
            <p:ph idx="1"/>
          </p:nvPr>
        </p:nvSpPr>
        <p:spPr>
          <a:xfrm>
            <a:off x="1295400" y="2286000"/>
            <a:ext cx="7467600" cy="3962400"/>
          </a:xfrm>
        </p:spPr>
        <p:txBody>
          <a:bodyPr/>
          <a:lstStyle/>
          <a:p>
            <a:pPr fontAlgn="auto">
              <a:defRPr/>
            </a:pPr>
            <a:r>
              <a:rPr lang="en-US" sz="2400" dirty="0" smtClean="0"/>
              <a:t>“And when this happens, and when we allow freedom ring, when we let it ring from every village and every hamlet, from every state and every city, we will be able to speed up that day when all of God's children, </a:t>
            </a:r>
            <a:r>
              <a:rPr lang="en-US" sz="2400" dirty="0" smtClean="0">
                <a:solidFill>
                  <a:srgbClr val="FF0000"/>
                </a:solidFill>
              </a:rPr>
              <a:t>black men and white men, Jews and gentiles, Protestants and Catholics</a:t>
            </a:r>
            <a:r>
              <a:rPr lang="en-US" sz="2400" dirty="0" smtClean="0"/>
              <a:t>, will be able to join hands and sing in the words of the old Negro spiritual, ‘Free at last! Free at last! Thank God Almighty, we are free at last!’”</a:t>
            </a:r>
            <a:endParaRPr lang="en-US" sz="2400"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dirty="0" smtClean="0"/>
              <a:t>Rhythm</a:t>
            </a:r>
            <a:endParaRPr lang="en-US" dirty="0"/>
          </a:p>
        </p:txBody>
      </p:sp>
      <p:sp>
        <p:nvSpPr>
          <p:cNvPr id="3" name="Content Placeholder 2"/>
          <p:cNvSpPr>
            <a:spLocks noGrp="1"/>
          </p:cNvSpPr>
          <p:nvPr>
            <p:ph idx="1"/>
          </p:nvPr>
        </p:nvSpPr>
        <p:spPr/>
        <p:txBody>
          <a:bodyPr/>
          <a:lstStyle/>
          <a:p>
            <a:pPr fontAlgn="auto">
              <a:defRPr/>
            </a:pPr>
            <a:r>
              <a:rPr lang="en-US" dirty="0" smtClean="0"/>
              <a:t>Pattern of sound created by  the arrangement of words, often in a pattern.</a:t>
            </a:r>
            <a:endParaRPr 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dirty="0" smtClean="0"/>
              <a:t>Rhythm</a:t>
            </a:r>
            <a:endParaRPr lang="en-US" dirty="0"/>
          </a:p>
        </p:txBody>
      </p:sp>
      <p:sp>
        <p:nvSpPr>
          <p:cNvPr id="3" name="Content Placeholder 2"/>
          <p:cNvSpPr>
            <a:spLocks noGrp="1"/>
          </p:cNvSpPr>
          <p:nvPr>
            <p:ph idx="1"/>
          </p:nvPr>
        </p:nvSpPr>
        <p:spPr>
          <a:xfrm>
            <a:off x="1295400" y="2057400"/>
            <a:ext cx="7467600" cy="4495800"/>
          </a:xfrm>
        </p:spPr>
        <p:txBody>
          <a:bodyPr/>
          <a:lstStyle/>
          <a:p>
            <a:pPr fontAlgn="auto">
              <a:defRPr/>
            </a:pPr>
            <a:r>
              <a:rPr lang="en-US" sz="2000" dirty="0" smtClean="0">
                <a:solidFill>
                  <a:srgbClr val="FF0000"/>
                </a:solidFill>
              </a:rPr>
              <a:t>I have a dream </a:t>
            </a:r>
            <a:r>
              <a:rPr lang="en-US" sz="2000" dirty="0" smtClean="0"/>
              <a:t>that one day this nation will rise up and live out the true meaning of its creed: “We hold these truths to be self-evident; that all men are created equal.” </a:t>
            </a:r>
            <a:r>
              <a:rPr lang="en-US" sz="2000" dirty="0" smtClean="0">
                <a:solidFill>
                  <a:schemeClr val="bg2">
                    <a:lumMod val="50000"/>
                  </a:schemeClr>
                </a:solidFill>
              </a:rPr>
              <a:t>(34)</a:t>
            </a:r>
          </a:p>
          <a:p>
            <a:pPr fontAlgn="auto">
              <a:defRPr/>
            </a:pPr>
            <a:r>
              <a:rPr lang="en-US" sz="2000" dirty="0" smtClean="0">
                <a:solidFill>
                  <a:srgbClr val="FF0000"/>
                </a:solidFill>
              </a:rPr>
              <a:t>I have a dream </a:t>
            </a:r>
            <a:r>
              <a:rPr lang="en-US" sz="2000" dirty="0" smtClean="0"/>
              <a:t>that one day on the red hills of Georgia the sons of former slaves and the sons of former slave owners will be able to sit down together at the table of brotherhood. </a:t>
            </a:r>
            <a:r>
              <a:rPr lang="en-US" sz="2000" dirty="0" smtClean="0">
                <a:solidFill>
                  <a:schemeClr val="bg2">
                    <a:lumMod val="50000"/>
                  </a:schemeClr>
                </a:solidFill>
              </a:rPr>
              <a:t>(37)</a:t>
            </a:r>
          </a:p>
          <a:p>
            <a:pPr fontAlgn="auto">
              <a:defRPr/>
            </a:pPr>
            <a:r>
              <a:rPr lang="en-US" sz="2000" dirty="0" smtClean="0">
                <a:solidFill>
                  <a:srgbClr val="FF0000"/>
                </a:solidFill>
              </a:rPr>
              <a:t>I have a dream </a:t>
            </a:r>
            <a:r>
              <a:rPr lang="en-US" sz="2000" dirty="0" smtClean="0"/>
              <a:t>that one day even the state of Mississippi, a state sweltering with the heat of injustice, sweltering with the heat of oppression, will be transformed into an oasis of freedom and justice. </a:t>
            </a:r>
            <a:r>
              <a:rPr lang="en-US" sz="2000" dirty="0" smtClean="0">
                <a:solidFill>
                  <a:schemeClr val="bg2">
                    <a:lumMod val="50000"/>
                  </a:schemeClr>
                </a:solidFill>
              </a:rPr>
              <a:t>(36)</a:t>
            </a:r>
            <a:r>
              <a:rPr lang="en-US" sz="2000" dirty="0" smtClean="0"/>
              <a:t>										</a:t>
            </a:r>
            <a:r>
              <a:rPr lang="en-US" sz="2000" i="1" dirty="0" smtClean="0"/>
              <a:t>        </a:t>
            </a:r>
            <a:r>
              <a:rPr lang="en-US" sz="1600" i="1" dirty="0" smtClean="0"/>
              <a:t>continued…</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dirty="0" smtClean="0"/>
              <a:t>Rhythm</a:t>
            </a:r>
            <a:endParaRPr lang="en-US" dirty="0"/>
          </a:p>
        </p:txBody>
      </p:sp>
      <p:sp>
        <p:nvSpPr>
          <p:cNvPr id="3" name="Content Placeholder 2"/>
          <p:cNvSpPr>
            <a:spLocks noGrp="1"/>
          </p:cNvSpPr>
          <p:nvPr>
            <p:ph idx="1"/>
          </p:nvPr>
        </p:nvSpPr>
        <p:spPr>
          <a:xfrm>
            <a:off x="1295400" y="2057400"/>
            <a:ext cx="7467600" cy="4495800"/>
          </a:xfrm>
        </p:spPr>
        <p:txBody>
          <a:bodyPr/>
          <a:lstStyle/>
          <a:p>
            <a:pPr fontAlgn="auto">
              <a:defRPr/>
            </a:pPr>
            <a:r>
              <a:rPr lang="en-US" sz="2000" dirty="0" smtClean="0">
                <a:solidFill>
                  <a:srgbClr val="FF0000"/>
                </a:solidFill>
              </a:rPr>
              <a:t>I have a dream</a:t>
            </a:r>
            <a:r>
              <a:rPr lang="en-US" sz="2000" dirty="0" smtClean="0"/>
              <a:t> that my four little children will one day live in a nation where they will not be judged by the color of their skin but by the content of their character. </a:t>
            </a:r>
            <a:r>
              <a:rPr lang="en-US" sz="2000" dirty="0" smtClean="0">
                <a:solidFill>
                  <a:schemeClr val="bg2">
                    <a:lumMod val="50000"/>
                  </a:schemeClr>
                </a:solidFill>
              </a:rPr>
              <a:t>(35)</a:t>
            </a:r>
          </a:p>
          <a:p>
            <a:pPr fontAlgn="auto">
              <a:defRPr/>
            </a:pPr>
            <a:r>
              <a:rPr lang="en-US" sz="2000" dirty="0" smtClean="0">
                <a:solidFill>
                  <a:srgbClr val="FF0000"/>
                </a:solidFill>
              </a:rPr>
              <a:t>I have a dream today</a:t>
            </a:r>
            <a:r>
              <a:rPr lang="en-US" sz="2000" dirty="0" smtClean="0"/>
              <a:t>. </a:t>
            </a:r>
            <a:r>
              <a:rPr lang="en-US" sz="2000" dirty="0" smtClean="0">
                <a:solidFill>
                  <a:schemeClr val="bg2">
                    <a:lumMod val="50000"/>
                  </a:schemeClr>
                </a:solidFill>
              </a:rPr>
              <a:t>(5)</a:t>
            </a:r>
          </a:p>
          <a:p>
            <a:pPr fontAlgn="auto">
              <a:defRPr/>
            </a:pPr>
            <a:r>
              <a:rPr lang="en-US" sz="2000" dirty="0" smtClean="0"/>
              <a:t>I have a dream that one day down in Alabama, with its vicious racists, with its governor having his lips dripping with the words of interposition and nullification, that one day right down in Alabama little black boys and black girls will be able to join hands with little white boys and white girls as sisters and brothers. </a:t>
            </a:r>
            <a:r>
              <a:rPr lang="en-US" sz="2000" dirty="0" smtClean="0">
                <a:solidFill>
                  <a:schemeClr val="bg2">
                    <a:lumMod val="50000"/>
                  </a:schemeClr>
                </a:solidFill>
              </a:rPr>
              <a:t>(58)</a:t>
            </a:r>
          </a:p>
          <a:p>
            <a:pPr fontAlgn="auto">
              <a:defRPr/>
            </a:pPr>
            <a:r>
              <a:rPr lang="en-US" sz="2000" dirty="0" smtClean="0">
                <a:solidFill>
                  <a:srgbClr val="FF0000"/>
                </a:solidFill>
              </a:rPr>
              <a:t>I have a dream today</a:t>
            </a:r>
            <a:r>
              <a:rPr lang="en-US" sz="2000" dirty="0" smtClean="0"/>
              <a:t>. </a:t>
            </a:r>
            <a:r>
              <a:rPr lang="en-US" sz="2000" dirty="0" smtClean="0">
                <a:solidFill>
                  <a:schemeClr val="bg2">
                    <a:lumMod val="50000"/>
                  </a:schemeClr>
                </a:solidFill>
              </a:rPr>
              <a:t>(5)</a:t>
            </a:r>
            <a:endParaRPr lang="en-US" sz="2000" dirty="0">
              <a:solidFill>
                <a:schemeClr val="bg2">
                  <a:lumMod val="50000"/>
                </a:schemeClr>
              </a:solidFill>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dirty="0" smtClean="0"/>
              <a:t>Repetition</a:t>
            </a:r>
            <a:endParaRPr lang="en-US" dirty="0"/>
          </a:p>
        </p:txBody>
      </p:sp>
      <p:sp>
        <p:nvSpPr>
          <p:cNvPr id="3" name="Content Placeholder 2"/>
          <p:cNvSpPr>
            <a:spLocks noGrp="1"/>
          </p:cNvSpPr>
          <p:nvPr>
            <p:ph idx="1"/>
          </p:nvPr>
        </p:nvSpPr>
        <p:spPr>
          <a:xfrm>
            <a:off x="1143000" y="2286000"/>
            <a:ext cx="7620000" cy="4191000"/>
          </a:xfrm>
        </p:spPr>
        <p:txBody>
          <a:bodyPr/>
          <a:lstStyle/>
          <a:p>
            <a:pPr fontAlgn="auto">
              <a:defRPr/>
            </a:pPr>
            <a:r>
              <a:rPr lang="en-US" sz="3600" dirty="0" smtClean="0"/>
              <a:t>Reiterating same word or set of words.</a:t>
            </a:r>
          </a:p>
          <a:p>
            <a:pPr fontAlgn="auto">
              <a:defRPr/>
            </a:pPr>
            <a:r>
              <a:rPr lang="en-US" sz="3600" dirty="0" smtClean="0"/>
              <a:t>Located at beginning or end of successive clauses or sentences.</a:t>
            </a:r>
            <a:endParaRPr lang="en-US" sz="3600"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dirty="0" smtClean="0"/>
              <a:t>Repetition</a:t>
            </a:r>
            <a:endParaRPr lang="en-US" dirty="0"/>
          </a:p>
        </p:txBody>
      </p:sp>
      <p:sp>
        <p:nvSpPr>
          <p:cNvPr id="3" name="Content Placeholder 2"/>
          <p:cNvSpPr>
            <a:spLocks noGrp="1"/>
          </p:cNvSpPr>
          <p:nvPr>
            <p:ph idx="1"/>
          </p:nvPr>
        </p:nvSpPr>
        <p:spPr>
          <a:xfrm>
            <a:off x="1295400" y="2057400"/>
            <a:ext cx="7467600" cy="4495800"/>
          </a:xfrm>
        </p:spPr>
        <p:txBody>
          <a:bodyPr/>
          <a:lstStyle/>
          <a:p>
            <a:pPr fontAlgn="auto">
              <a:defRPr/>
            </a:pPr>
            <a:r>
              <a:rPr lang="en-US" sz="2000" dirty="0" smtClean="0"/>
              <a:t>And if America is to be a great nation, this must become true. So </a:t>
            </a:r>
            <a:r>
              <a:rPr lang="en-US" sz="2000" dirty="0" smtClean="0">
                <a:solidFill>
                  <a:srgbClr val="FF0000"/>
                </a:solidFill>
              </a:rPr>
              <a:t>let freedom ring </a:t>
            </a:r>
            <a:r>
              <a:rPr lang="en-US" sz="2000" dirty="0" smtClean="0"/>
              <a:t>from the prodigious hilltops of New Hampshire. </a:t>
            </a:r>
            <a:r>
              <a:rPr lang="en-US" sz="2000" dirty="0" smtClean="0">
                <a:solidFill>
                  <a:srgbClr val="FF0000"/>
                </a:solidFill>
              </a:rPr>
              <a:t>Let freedom ring </a:t>
            </a:r>
            <a:r>
              <a:rPr lang="en-US" sz="2000" dirty="0" smtClean="0"/>
              <a:t>from the mighty mountains of New York. </a:t>
            </a:r>
            <a:r>
              <a:rPr lang="en-US" sz="2000" dirty="0" smtClean="0">
                <a:solidFill>
                  <a:srgbClr val="FF0000"/>
                </a:solidFill>
              </a:rPr>
              <a:t>Let freedom ring </a:t>
            </a:r>
            <a:r>
              <a:rPr lang="en-US" sz="2000" dirty="0" smtClean="0"/>
              <a:t>from the heightening Alleghenies of Pennsylvania.</a:t>
            </a:r>
          </a:p>
          <a:p>
            <a:pPr fontAlgn="auto">
              <a:defRPr/>
            </a:pPr>
            <a:r>
              <a:rPr lang="en-US" sz="2000" dirty="0" smtClean="0">
                <a:solidFill>
                  <a:srgbClr val="FF0000"/>
                </a:solidFill>
              </a:rPr>
              <a:t>Let freedom ring </a:t>
            </a:r>
            <a:r>
              <a:rPr lang="en-US" sz="2000" dirty="0" smtClean="0"/>
              <a:t>from the snow-capped Rockies of Colorado. </a:t>
            </a:r>
            <a:r>
              <a:rPr lang="en-US" sz="2000" dirty="0" smtClean="0">
                <a:solidFill>
                  <a:srgbClr val="FF0000"/>
                </a:solidFill>
              </a:rPr>
              <a:t>Let freedom ring </a:t>
            </a:r>
            <a:r>
              <a:rPr lang="en-US" sz="2000" dirty="0" smtClean="0"/>
              <a:t>from the curvaceous slopes of California. But not only that; </a:t>
            </a:r>
            <a:r>
              <a:rPr lang="en-US" sz="2000" dirty="0" smtClean="0">
                <a:solidFill>
                  <a:srgbClr val="FF0000"/>
                </a:solidFill>
              </a:rPr>
              <a:t>let freedom ring </a:t>
            </a:r>
            <a:r>
              <a:rPr lang="en-US" sz="2000" dirty="0" smtClean="0"/>
              <a:t>from the Stone Mountain of Georgia. </a:t>
            </a:r>
            <a:r>
              <a:rPr lang="en-US" sz="2000" dirty="0" smtClean="0">
                <a:solidFill>
                  <a:srgbClr val="FF0000"/>
                </a:solidFill>
              </a:rPr>
              <a:t>Let freedom ring </a:t>
            </a:r>
            <a:r>
              <a:rPr lang="en-US" sz="2000" dirty="0" smtClean="0"/>
              <a:t>from Lookout Mountain of Tennessee. </a:t>
            </a:r>
          </a:p>
          <a:p>
            <a:pPr fontAlgn="auto">
              <a:defRPr/>
            </a:pPr>
            <a:r>
              <a:rPr lang="en-US" sz="2000" dirty="0" smtClean="0">
                <a:solidFill>
                  <a:srgbClr val="FF0000"/>
                </a:solidFill>
              </a:rPr>
              <a:t>Let freedom ring </a:t>
            </a:r>
            <a:r>
              <a:rPr lang="en-US" sz="2000" dirty="0" smtClean="0"/>
              <a:t>from every hill and molehill of Mississippi. From every mountainside, </a:t>
            </a:r>
            <a:r>
              <a:rPr lang="en-US" sz="2000" dirty="0" smtClean="0">
                <a:solidFill>
                  <a:srgbClr val="FF0000"/>
                </a:solidFill>
              </a:rPr>
              <a:t>let freedom ring</a:t>
            </a:r>
            <a:r>
              <a:rPr lang="en-US" sz="2000" dirty="0" smtClean="0"/>
              <a:t>.</a:t>
            </a:r>
            <a:endParaRPr lang="en-US" sz="2000"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dirty="0" smtClean="0"/>
              <a:t>Alliteration</a:t>
            </a:r>
            <a:endParaRPr lang="en-US" dirty="0"/>
          </a:p>
        </p:txBody>
      </p:sp>
      <p:sp>
        <p:nvSpPr>
          <p:cNvPr id="3" name="Content Placeholder 2"/>
          <p:cNvSpPr>
            <a:spLocks noGrp="1"/>
          </p:cNvSpPr>
          <p:nvPr>
            <p:ph idx="1"/>
          </p:nvPr>
        </p:nvSpPr>
        <p:spPr/>
        <p:txBody>
          <a:bodyPr/>
          <a:lstStyle/>
          <a:p>
            <a:pPr fontAlgn="auto">
              <a:defRPr/>
            </a:pPr>
            <a:r>
              <a:rPr lang="en-US" dirty="0" smtClean="0"/>
              <a:t>Repeating initial consonant in close or adjoining words.</a:t>
            </a:r>
            <a:endParaRPr 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dirty="0" smtClean="0"/>
              <a:t>Alliteration</a:t>
            </a:r>
            <a:endParaRPr lang="en-US" dirty="0"/>
          </a:p>
        </p:txBody>
      </p:sp>
      <p:sp>
        <p:nvSpPr>
          <p:cNvPr id="3" name="Content Placeholder 2"/>
          <p:cNvSpPr>
            <a:spLocks noGrp="1"/>
          </p:cNvSpPr>
          <p:nvPr>
            <p:ph idx="1"/>
          </p:nvPr>
        </p:nvSpPr>
        <p:spPr>
          <a:xfrm>
            <a:off x="1295400" y="2438400"/>
            <a:ext cx="7315200" cy="3962400"/>
          </a:xfrm>
        </p:spPr>
        <p:txBody>
          <a:bodyPr/>
          <a:lstStyle/>
          <a:p>
            <a:pPr fontAlgn="auto">
              <a:defRPr/>
            </a:pPr>
            <a:r>
              <a:rPr lang="en-US" sz="3600" dirty="0" smtClean="0"/>
              <a:t>“I have a dream that my four little children will one day live in a nation where they will not be judged by the </a:t>
            </a:r>
            <a:r>
              <a:rPr lang="en-US" sz="3600" u="sng" dirty="0" smtClean="0">
                <a:solidFill>
                  <a:srgbClr val="FF0000"/>
                </a:solidFill>
              </a:rPr>
              <a:t>c</a:t>
            </a:r>
            <a:r>
              <a:rPr lang="en-US" sz="3600" dirty="0" smtClean="0"/>
              <a:t>olor of their skin but by the </a:t>
            </a:r>
            <a:r>
              <a:rPr lang="en-US" sz="3600" u="sng" dirty="0" smtClean="0">
                <a:solidFill>
                  <a:srgbClr val="FF0000"/>
                </a:solidFill>
              </a:rPr>
              <a:t>c</a:t>
            </a:r>
            <a:r>
              <a:rPr lang="en-US" sz="3600" dirty="0" smtClean="0"/>
              <a:t>ontent of their </a:t>
            </a:r>
            <a:r>
              <a:rPr lang="en-US" sz="3600" u="sng" dirty="0" smtClean="0">
                <a:solidFill>
                  <a:srgbClr val="FF0000"/>
                </a:solidFill>
              </a:rPr>
              <a:t>c</a:t>
            </a:r>
            <a:r>
              <a:rPr lang="en-US" sz="3600" dirty="0" smtClean="0"/>
              <a:t>haracter.”</a:t>
            </a:r>
            <a:endParaRPr lang="en-US" sz="3600"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fontAlgn="auto">
              <a:spcAft>
                <a:spcPts val="0"/>
              </a:spcAft>
              <a:defRPr/>
            </a:pPr>
            <a:r>
              <a:rPr lang="en-US" sz="4000" dirty="0" smtClean="0"/>
              <a:t>Martin Luther King </a:t>
            </a:r>
            <a:br>
              <a:rPr lang="en-US" sz="4000" dirty="0" smtClean="0"/>
            </a:br>
            <a:r>
              <a:rPr lang="en-US" sz="4000" dirty="0" smtClean="0"/>
              <a:t>"I Have a Dream” </a:t>
            </a:r>
            <a:r>
              <a:rPr lang="en-US" sz="4000" dirty="0" smtClean="0">
                <a:latin typeface="Times New Roman"/>
                <a:cs typeface="Times New Roman"/>
              </a:rPr>
              <a:t>• </a:t>
            </a:r>
            <a:r>
              <a:rPr lang="en-US" sz="4000" dirty="0" smtClean="0"/>
              <a:t>08/28/63</a:t>
            </a:r>
            <a:endParaRPr lang="en-US" sz="4000" dirty="0"/>
          </a:p>
        </p:txBody>
      </p:sp>
      <p:sp>
        <p:nvSpPr>
          <p:cNvPr id="6" name="TextBox 5"/>
          <p:cNvSpPr txBox="1"/>
          <p:nvPr/>
        </p:nvSpPr>
        <p:spPr>
          <a:xfrm>
            <a:off x="4191000" y="6550223"/>
            <a:ext cx="1600200" cy="307777"/>
          </a:xfrm>
          <a:prstGeom prst="rect">
            <a:avLst/>
          </a:prstGeom>
          <a:noFill/>
        </p:spPr>
        <p:txBody>
          <a:bodyPr wrap="square" rtlCol="0">
            <a:spAutoFit/>
          </a:bodyPr>
          <a:lstStyle/>
          <a:p>
            <a:r>
              <a:rPr lang="en-US" sz="1400" dirty="0" smtClean="0"/>
              <a:t>Start at 3 minutes</a:t>
            </a:r>
            <a:endParaRPr lang="en-US" sz="1400" dirty="0"/>
          </a:p>
        </p:txBody>
      </p:sp>
    </p:spTree>
    <p:controls>
      <p:control spid="28678" name="ShockwaveFlash1" r:id="rId2" imgW="6400000" imgH="4800000"/>
    </p:controls>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fontAlgn="auto">
              <a:defRPr/>
            </a:pPr>
            <a:endParaRPr lang="en-US" dirty="0"/>
          </a:p>
        </p:txBody>
      </p:sp>
      <p:graphicFrame>
        <p:nvGraphicFramePr>
          <p:cNvPr id="4" name="Table 3"/>
          <p:cNvGraphicFramePr>
            <a:graphicFrameLocks noGrp="1"/>
          </p:cNvGraphicFramePr>
          <p:nvPr/>
        </p:nvGraphicFramePr>
        <p:xfrm>
          <a:off x="1143000" y="2057400"/>
          <a:ext cx="7620000" cy="4343401"/>
        </p:xfrm>
        <a:graphic>
          <a:graphicData uri="http://schemas.openxmlformats.org/drawingml/2006/table">
            <a:tbl>
              <a:tblPr firstRow="1" bandRow="1">
                <a:tableStyleId>{5C22544A-7EE6-4342-B048-85BDC9FD1C3A}</a:tableStyleId>
              </a:tblPr>
              <a:tblGrid>
                <a:gridCol w="2438400"/>
                <a:gridCol w="5181600"/>
              </a:tblGrid>
              <a:tr h="673181">
                <a:tc>
                  <a:txBody>
                    <a:bodyPr/>
                    <a:lstStyle/>
                    <a:p>
                      <a:pPr algn="ctr"/>
                      <a:r>
                        <a:rPr lang="en-US" sz="3200" b="1" u="sng" dirty="0" smtClean="0"/>
                        <a:t>Word</a:t>
                      </a:r>
                      <a:endParaRPr lang="en-US" sz="3200" b="1" u="sng" dirty="0"/>
                    </a:p>
                  </a:txBody>
                  <a:tcPr anchor="ctr"/>
                </a:tc>
                <a:tc>
                  <a:txBody>
                    <a:bodyPr/>
                    <a:lstStyle/>
                    <a:p>
                      <a:pPr algn="ctr"/>
                      <a:r>
                        <a:rPr lang="en-US" sz="3200" b="1" u="sng" dirty="0" smtClean="0"/>
                        <a:t>Connotative Meaning</a:t>
                      </a:r>
                      <a:endParaRPr lang="en-US" sz="3200" b="1" u="sng" dirty="0"/>
                    </a:p>
                  </a:txBody>
                  <a:tcPr anchor="ctr"/>
                </a:tc>
              </a:tr>
              <a:tr h="673181">
                <a:tc>
                  <a:txBody>
                    <a:bodyPr/>
                    <a:lstStyle/>
                    <a:p>
                      <a:pPr algn="ctr"/>
                      <a:r>
                        <a:rPr lang="en-US" sz="2400" i="0" dirty="0" smtClean="0"/>
                        <a:t>Home</a:t>
                      </a:r>
                      <a:endParaRPr lang="en-US" sz="2400" i="0" dirty="0"/>
                    </a:p>
                  </a:txBody>
                  <a:tcPr anchor="ctr"/>
                </a:tc>
                <a:tc>
                  <a:txBody>
                    <a:bodyPr/>
                    <a:lstStyle/>
                    <a:p>
                      <a:pPr algn="ctr"/>
                      <a:r>
                        <a:rPr lang="en-US" sz="2400" i="1" dirty="0" smtClean="0"/>
                        <a:t>Cozy, loving, comfortable. </a:t>
                      </a:r>
                      <a:endParaRPr lang="en-US" sz="2400" dirty="0"/>
                    </a:p>
                  </a:txBody>
                  <a:tcPr anchor="ctr"/>
                </a:tc>
              </a:tr>
              <a:tr h="1161929">
                <a:tc>
                  <a:txBody>
                    <a:bodyPr/>
                    <a:lstStyle/>
                    <a:p>
                      <a:pPr algn="ctr"/>
                      <a:r>
                        <a:rPr lang="en-US" sz="2400" i="0" dirty="0" smtClean="0"/>
                        <a:t>House</a:t>
                      </a:r>
                      <a:endParaRPr lang="en-US" sz="2400" i="0" dirty="0"/>
                    </a:p>
                  </a:txBody>
                  <a:tcPr anchor="ctr"/>
                </a:tc>
                <a:tc>
                  <a:txBody>
                    <a:bodyPr/>
                    <a:lstStyle/>
                    <a:p>
                      <a:pPr algn="ctr"/>
                      <a:r>
                        <a:rPr lang="en-US" sz="2400" i="1" dirty="0" smtClean="0"/>
                        <a:t>The actual building or structure. </a:t>
                      </a:r>
                      <a:endParaRPr lang="en-US" sz="2400" dirty="0"/>
                    </a:p>
                  </a:txBody>
                  <a:tcPr anchor="ctr"/>
                </a:tc>
              </a:tr>
              <a:tr h="673181">
                <a:tc>
                  <a:txBody>
                    <a:bodyPr/>
                    <a:lstStyle/>
                    <a:p>
                      <a:pPr algn="ctr"/>
                      <a:r>
                        <a:rPr lang="en-US" sz="2400" i="0" dirty="0" smtClean="0"/>
                        <a:t>Residence</a:t>
                      </a:r>
                      <a:endParaRPr lang="en-US" sz="2400" i="0" dirty="0"/>
                    </a:p>
                  </a:txBody>
                  <a:tcPr anchor="ctr"/>
                </a:tc>
                <a:tc>
                  <a:txBody>
                    <a:bodyPr/>
                    <a:lstStyle/>
                    <a:p>
                      <a:pPr algn="ctr"/>
                      <a:r>
                        <a:rPr lang="en-US" sz="2400" i="1" dirty="0" smtClean="0"/>
                        <a:t>Cold, no feeling.</a:t>
                      </a:r>
                      <a:endParaRPr lang="en-US" sz="2400" dirty="0"/>
                    </a:p>
                  </a:txBody>
                  <a:tcPr anchor="ctr"/>
                </a:tc>
              </a:tr>
              <a:tr h="1161929">
                <a:tc>
                  <a:txBody>
                    <a:bodyPr/>
                    <a:lstStyle/>
                    <a:p>
                      <a:pPr algn="ctr"/>
                      <a:r>
                        <a:rPr lang="en-US" sz="2400" i="0" dirty="0" smtClean="0"/>
                        <a:t>Dwelling</a:t>
                      </a:r>
                      <a:endParaRPr lang="en-US" sz="2400" i="0" dirty="0"/>
                    </a:p>
                  </a:txBody>
                  <a:tcPr anchor="ctr"/>
                </a:tc>
                <a:tc>
                  <a:txBody>
                    <a:bodyPr/>
                    <a:lstStyle/>
                    <a:p>
                      <a:pPr algn="ctr"/>
                      <a:r>
                        <a:rPr lang="en-US" sz="2400" i="1" dirty="0" smtClean="0"/>
                        <a:t>Primitive or basic surroundings.</a:t>
                      </a:r>
                      <a:endParaRPr lang="en-US" sz="2400" dirty="0"/>
                    </a:p>
                  </a:txBody>
                  <a:tcPr anchor="ctr"/>
                </a:tc>
              </a:tr>
            </a:tbl>
          </a:graphicData>
        </a:graphic>
      </p:graphicFrame>
      <p:sp>
        <p:nvSpPr>
          <p:cNvPr id="7" name="Title 1"/>
          <p:cNvSpPr txBox="1">
            <a:spLocks/>
          </p:cNvSpPr>
          <p:nvPr/>
        </p:nvSpPr>
        <p:spPr>
          <a:xfrm>
            <a:off x="762000" y="381000"/>
            <a:ext cx="8382000" cy="1143000"/>
          </a:xfrm>
          <a:prstGeom prst="rect">
            <a:avLst/>
          </a:prstGeom>
        </p:spPr>
        <p:txBody>
          <a:bodyPr anchor="ctr" anchorCtr="0">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800" b="1" i="0" u="none" strike="noStrike" kern="1200" cap="none" spc="0" normalizeH="0" baseline="0" noProof="0" dirty="0" smtClean="0">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uLnTx/>
                <a:uFillTx/>
                <a:latin typeface="+mj-lt"/>
                <a:ea typeface="+mj-ea"/>
                <a:cs typeface="+mj-cs"/>
              </a:rPr>
              <a:t>Denotative vs. Connotative</a:t>
            </a:r>
            <a:endParaRPr kumimoji="0" lang="en-US" sz="4800" b="1" i="0" u="none" strike="noStrike" kern="1200" cap="none" spc="0" normalizeH="0" baseline="0" noProof="0" dirty="0">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dirty="0" smtClean="0"/>
              <a:t>Antithesis</a:t>
            </a:r>
            <a:endParaRPr lang="en-US" dirty="0"/>
          </a:p>
        </p:txBody>
      </p:sp>
      <p:sp>
        <p:nvSpPr>
          <p:cNvPr id="3" name="Content Placeholder 2"/>
          <p:cNvSpPr>
            <a:spLocks noGrp="1"/>
          </p:cNvSpPr>
          <p:nvPr>
            <p:ph idx="1"/>
          </p:nvPr>
        </p:nvSpPr>
        <p:spPr/>
        <p:txBody>
          <a:bodyPr/>
          <a:lstStyle/>
          <a:p>
            <a:pPr fontAlgn="auto">
              <a:defRPr/>
            </a:pPr>
            <a:r>
              <a:rPr lang="en-US" dirty="0" smtClean="0"/>
              <a:t>Juxtaposition of ideas, usually in parallel structure</a:t>
            </a:r>
            <a:endParaRPr lang="en-US"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dirty="0" smtClean="0"/>
              <a:t>Antithesis</a:t>
            </a:r>
            <a:endParaRPr lang="en-US" dirty="0"/>
          </a:p>
        </p:txBody>
      </p:sp>
      <p:sp>
        <p:nvSpPr>
          <p:cNvPr id="3" name="Content Placeholder 2"/>
          <p:cNvSpPr>
            <a:spLocks noGrp="1"/>
          </p:cNvSpPr>
          <p:nvPr>
            <p:ph idx="1"/>
          </p:nvPr>
        </p:nvSpPr>
        <p:spPr/>
        <p:txBody>
          <a:bodyPr/>
          <a:lstStyle/>
          <a:p>
            <a:pPr fontAlgn="auto">
              <a:defRPr/>
            </a:pPr>
            <a:r>
              <a:rPr lang="en-US" dirty="0" smtClean="0"/>
              <a:t>“Ask not what your country can do for you; ask what you can do for your country.”</a:t>
            </a:r>
            <a:endParaRPr lang="en-US"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Imagery &amp; Rhythm</a:t>
            </a:r>
            <a:endParaRPr lang="en-US" dirty="0"/>
          </a:p>
        </p:txBody>
      </p:sp>
    </p:spTree>
    <p:controls>
      <p:control spid="214018" name="ShockwaveFlash1" r:id="rId2" imgW="5942857" imgH="4458322"/>
    </p:controls>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Inclusive Language</a:t>
            </a:r>
            <a:endParaRPr lang="en-US" dirty="0"/>
          </a:p>
        </p:txBody>
      </p:sp>
      <p:sp>
        <p:nvSpPr>
          <p:cNvPr id="3" name="Content Placeholder 2"/>
          <p:cNvSpPr>
            <a:spLocks noGrp="1"/>
          </p:cNvSpPr>
          <p:nvPr>
            <p:ph idx="1"/>
          </p:nvPr>
        </p:nvSpPr>
        <p:spPr/>
        <p:txBody>
          <a:bodyPr/>
          <a:lstStyle/>
          <a:p>
            <a:pPr fontAlgn="auto">
              <a:defRPr/>
            </a:pPr>
            <a:r>
              <a:rPr lang="en-US" dirty="0" smtClean="0"/>
              <a:t>Inclusive language does not stereotype, demean, or objectify based on gender, race, religion, disability, sexual orientation, etc.</a:t>
            </a:r>
            <a:endParaRPr lang="en-US"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Inclusive Language</a:t>
            </a:r>
            <a:endParaRPr lang="en-US" dirty="0"/>
          </a:p>
        </p:txBody>
      </p:sp>
      <p:sp>
        <p:nvSpPr>
          <p:cNvPr id="3" name="Content Placeholder 2"/>
          <p:cNvSpPr>
            <a:spLocks noGrp="1"/>
          </p:cNvSpPr>
          <p:nvPr>
            <p:ph idx="1"/>
          </p:nvPr>
        </p:nvSpPr>
        <p:spPr>
          <a:xfrm>
            <a:off x="1143000" y="2209800"/>
            <a:ext cx="7620000" cy="4038600"/>
          </a:xfrm>
        </p:spPr>
        <p:txBody>
          <a:bodyPr/>
          <a:lstStyle/>
          <a:p>
            <a:pPr fontAlgn="auto">
              <a:defRPr/>
            </a:pPr>
            <a:r>
              <a:rPr lang="en-US" dirty="0" smtClean="0"/>
              <a:t>Avoid stereotyping jobs and social roles by gender.</a:t>
            </a:r>
          </a:p>
          <a:p>
            <a:pPr fontAlgn="auto">
              <a:defRPr/>
            </a:pPr>
            <a:r>
              <a:rPr lang="en-US" dirty="0" smtClean="0"/>
              <a:t>Use the name a group uses to identify itself.</a:t>
            </a:r>
            <a:endParaRPr lang="en-US"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Inclusive Language</a:t>
            </a:r>
            <a:endParaRPr lang="en-US" dirty="0"/>
          </a:p>
        </p:txBody>
      </p:sp>
      <p:sp>
        <p:nvSpPr>
          <p:cNvPr id="3" name="Content Placeholder 2"/>
          <p:cNvSpPr>
            <a:spLocks noGrp="1"/>
          </p:cNvSpPr>
          <p:nvPr>
            <p:ph idx="1"/>
          </p:nvPr>
        </p:nvSpPr>
        <p:spPr>
          <a:xfrm>
            <a:off x="1143000" y="2209800"/>
            <a:ext cx="7543800" cy="3886200"/>
          </a:xfrm>
        </p:spPr>
        <p:txBody>
          <a:bodyPr/>
          <a:lstStyle/>
          <a:p>
            <a:pPr fontAlgn="auto">
              <a:defRPr/>
            </a:pPr>
            <a:r>
              <a:rPr lang="en-US" dirty="0" smtClean="0"/>
              <a:t>Avoid the generic “he.”</a:t>
            </a:r>
          </a:p>
          <a:p>
            <a:pPr fontAlgn="auto">
              <a:defRPr/>
            </a:pPr>
            <a:r>
              <a:rPr lang="en-US" dirty="0" smtClean="0"/>
              <a:t>Avoid “man” when referring to men and women.</a:t>
            </a:r>
          </a:p>
          <a:p>
            <a:pPr lvl="1" fontAlgn="auto">
              <a:defRPr/>
            </a:pPr>
            <a:r>
              <a:rPr lang="en-US" sz="2800" dirty="0" smtClean="0"/>
              <a:t>Fireman = Fire Fighter</a:t>
            </a:r>
          </a:p>
          <a:p>
            <a:pPr lvl="1" fontAlgn="auto">
              <a:defRPr/>
            </a:pPr>
            <a:r>
              <a:rPr lang="en-US" sz="2800" dirty="0" smtClean="0"/>
              <a:t>Congressman = Member of Congress</a:t>
            </a:r>
          </a:p>
          <a:p>
            <a:pPr lvl="1" fontAlgn="auto">
              <a:defRPr/>
            </a:pPr>
            <a:r>
              <a:rPr lang="en-US" sz="2800" dirty="0" smtClean="0"/>
              <a:t>Gunman = Shooter</a:t>
            </a:r>
          </a:p>
        </p:txBody>
      </p:sp>
      <p:sp>
        <p:nvSpPr>
          <p:cNvPr id="4" name="Right Arrow 3"/>
          <p:cNvSpPr/>
          <p:nvPr/>
        </p:nvSpPr>
        <p:spPr>
          <a:xfrm>
            <a:off x="8610600" y="6172200"/>
            <a:ext cx="304800" cy="304800"/>
          </a:xfrm>
          <a:prstGeom prst="rightArrow">
            <a:avLst>
              <a:gd name="adj1" fmla="val 43024"/>
              <a:gd name="adj2" fmla="val 53489"/>
            </a:avLst>
          </a:prstGeom>
          <a:solidFill>
            <a:srgbClr val="2B4C73"/>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Avoid Generic “He”</a:t>
            </a:r>
            <a:endParaRPr lang="en-US" dirty="0"/>
          </a:p>
        </p:txBody>
      </p:sp>
      <p:graphicFrame>
        <p:nvGraphicFramePr>
          <p:cNvPr id="4" name="Content Placeholder 3"/>
          <p:cNvGraphicFramePr>
            <a:graphicFrameLocks noGrp="1"/>
          </p:cNvGraphicFramePr>
          <p:nvPr>
            <p:ph idx="1"/>
          </p:nvPr>
        </p:nvGraphicFramePr>
        <p:xfrm>
          <a:off x="1219200" y="2697163"/>
          <a:ext cx="7543800" cy="2042160"/>
        </p:xfrm>
        <a:graphic>
          <a:graphicData uri="http://schemas.openxmlformats.org/drawingml/2006/table">
            <a:tbl>
              <a:tblPr firstRow="1" bandRow="1">
                <a:tableStyleId>{5C22544A-7EE6-4342-B048-85BDC9FD1C3A}</a:tableStyleId>
              </a:tblPr>
              <a:tblGrid>
                <a:gridCol w="2667000"/>
                <a:gridCol w="4876800"/>
              </a:tblGrid>
              <a:tr h="1524000">
                <a:tc>
                  <a:txBody>
                    <a:bodyPr/>
                    <a:lstStyle/>
                    <a:p>
                      <a:r>
                        <a:rPr lang="en-US" sz="3200" b="0" dirty="0" smtClean="0">
                          <a:ln>
                            <a:noFill/>
                          </a:ln>
                          <a:solidFill>
                            <a:schemeClr val="tx1"/>
                          </a:solidFill>
                        </a:rPr>
                        <a:t>Ineffective</a:t>
                      </a:r>
                      <a:r>
                        <a:rPr lang="en-US" sz="3200" b="0" baseline="0" dirty="0" smtClean="0">
                          <a:ln>
                            <a:noFill/>
                          </a:ln>
                          <a:solidFill>
                            <a:schemeClr val="tx1"/>
                          </a:solidFill>
                        </a:rPr>
                        <a:t>:</a:t>
                      </a:r>
                      <a:endParaRPr lang="en-US" sz="3200" b="0" dirty="0">
                        <a:ln>
                          <a:noFill/>
                        </a:ln>
                        <a:solidFill>
                          <a:schemeClr val="tx1"/>
                        </a:solidFill>
                      </a:endParaRPr>
                    </a:p>
                  </a:txBody>
                  <a:tcPr>
                    <a:noFill/>
                  </a:tcPr>
                </a:tc>
                <a:tc>
                  <a:txBody>
                    <a:bodyPr/>
                    <a:lstStyle/>
                    <a:p>
                      <a:r>
                        <a:rPr lang="en-US" sz="3200" b="1" kern="1200" dirty="0" smtClean="0">
                          <a:solidFill>
                            <a:schemeClr val="tx1"/>
                          </a:solidFill>
                          <a:latin typeface="+mn-lt"/>
                          <a:ea typeface="+mn-ea"/>
                          <a:cs typeface="+mn-cs"/>
                        </a:rPr>
                        <a:t>Each time a surgeon walks into the operating room, </a:t>
                      </a:r>
                      <a:r>
                        <a:rPr lang="en-US" sz="3200" b="1" u="sng" kern="1200" dirty="0" smtClean="0">
                          <a:solidFill>
                            <a:schemeClr val="tx1"/>
                          </a:solidFill>
                          <a:latin typeface="+mn-lt"/>
                          <a:ea typeface="+mn-ea"/>
                          <a:cs typeface="+mn-cs"/>
                        </a:rPr>
                        <a:t>he</a:t>
                      </a:r>
                      <a:r>
                        <a:rPr lang="en-US" sz="3200" b="1" kern="1200" dirty="0" smtClean="0">
                          <a:solidFill>
                            <a:schemeClr val="tx1"/>
                          </a:solidFill>
                          <a:latin typeface="+mn-lt"/>
                          <a:ea typeface="+mn-ea"/>
                          <a:cs typeface="+mn-cs"/>
                        </a:rPr>
                        <a:t> risks being sued for malpractice.</a:t>
                      </a:r>
                      <a:endParaRPr lang="en-US" sz="3200" b="1" dirty="0">
                        <a:ln>
                          <a:noFill/>
                        </a:ln>
                        <a:solidFill>
                          <a:schemeClr val="tx1"/>
                        </a:solidFill>
                      </a:endParaRPr>
                    </a:p>
                  </a:txBody>
                  <a:tcPr>
                    <a:noFill/>
                  </a:tcPr>
                </a:tc>
              </a:tr>
            </a:tbl>
          </a:graphicData>
        </a:graphic>
      </p:graphicFrame>
      <p:sp>
        <p:nvSpPr>
          <p:cNvPr id="5" name="Right Arrow 4"/>
          <p:cNvSpPr/>
          <p:nvPr/>
        </p:nvSpPr>
        <p:spPr>
          <a:xfrm>
            <a:off x="8610600" y="6172200"/>
            <a:ext cx="304800" cy="304800"/>
          </a:xfrm>
          <a:prstGeom prst="rightArrow">
            <a:avLst>
              <a:gd name="adj1" fmla="val 43024"/>
              <a:gd name="adj2" fmla="val 53489"/>
            </a:avLst>
          </a:prstGeom>
          <a:solidFill>
            <a:srgbClr val="2B4C73"/>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Avoid Generic “He”</a:t>
            </a:r>
            <a:endParaRPr lang="en-US" dirty="0"/>
          </a:p>
        </p:txBody>
      </p:sp>
      <p:graphicFrame>
        <p:nvGraphicFramePr>
          <p:cNvPr id="4" name="Content Placeholder 3"/>
          <p:cNvGraphicFramePr>
            <a:graphicFrameLocks noGrp="1"/>
          </p:cNvGraphicFramePr>
          <p:nvPr>
            <p:ph idx="1"/>
          </p:nvPr>
        </p:nvGraphicFramePr>
        <p:xfrm>
          <a:off x="1219200" y="2697163"/>
          <a:ext cx="7543800" cy="2529840"/>
        </p:xfrm>
        <a:graphic>
          <a:graphicData uri="http://schemas.openxmlformats.org/drawingml/2006/table">
            <a:tbl>
              <a:tblPr firstRow="1" bandRow="1">
                <a:tableStyleId>{5C22544A-7EE6-4342-B048-85BDC9FD1C3A}</a:tableStyleId>
              </a:tblPr>
              <a:tblGrid>
                <a:gridCol w="3124200"/>
                <a:gridCol w="4419600"/>
              </a:tblGrid>
              <a:tr h="1524000">
                <a:tc>
                  <a:txBody>
                    <a:bodyPr/>
                    <a:lstStyle/>
                    <a:p>
                      <a:r>
                        <a:rPr lang="en-US" sz="3200" b="0" dirty="0" smtClean="0">
                          <a:ln>
                            <a:noFill/>
                          </a:ln>
                          <a:solidFill>
                            <a:schemeClr val="tx1"/>
                          </a:solidFill>
                        </a:rPr>
                        <a:t>More Effective</a:t>
                      </a:r>
                      <a:r>
                        <a:rPr lang="en-US" sz="3200" b="0" baseline="0" dirty="0" smtClean="0">
                          <a:ln>
                            <a:noFill/>
                          </a:ln>
                          <a:solidFill>
                            <a:schemeClr val="tx1"/>
                          </a:solidFill>
                        </a:rPr>
                        <a:t>:</a:t>
                      </a:r>
                      <a:endParaRPr lang="en-US" sz="3200" b="0" dirty="0">
                        <a:ln>
                          <a:noFill/>
                        </a:ln>
                        <a:solidFill>
                          <a:schemeClr val="tx1"/>
                        </a:solidFill>
                      </a:endParaRPr>
                    </a:p>
                  </a:txBody>
                  <a:tcPr>
                    <a:noFill/>
                  </a:tcPr>
                </a:tc>
                <a:tc>
                  <a:txBody>
                    <a:bodyPr/>
                    <a:lstStyle/>
                    <a:p>
                      <a:r>
                        <a:rPr lang="en-US" sz="3200" b="1" kern="1200" dirty="0" smtClean="0">
                          <a:solidFill>
                            <a:schemeClr val="tx1"/>
                          </a:solidFill>
                          <a:latin typeface="+mn-lt"/>
                          <a:ea typeface="+mn-ea"/>
                          <a:cs typeface="+mn-cs"/>
                        </a:rPr>
                        <a:t>Each time a surgeon walks into the operating room, </a:t>
                      </a:r>
                      <a:r>
                        <a:rPr lang="en-US" sz="3200" b="1" u="sng" kern="1200" dirty="0" smtClean="0">
                          <a:solidFill>
                            <a:schemeClr val="tx1"/>
                          </a:solidFill>
                          <a:latin typeface="+mn-lt"/>
                          <a:ea typeface="+mn-ea"/>
                          <a:cs typeface="+mn-cs"/>
                        </a:rPr>
                        <a:t>he or she</a:t>
                      </a:r>
                      <a:r>
                        <a:rPr lang="en-US" sz="3200" b="1" u="none" kern="1200" baseline="0" dirty="0" smtClean="0">
                          <a:solidFill>
                            <a:schemeClr val="tx1"/>
                          </a:solidFill>
                          <a:latin typeface="+mn-lt"/>
                          <a:ea typeface="+mn-ea"/>
                          <a:cs typeface="+mn-cs"/>
                        </a:rPr>
                        <a:t> </a:t>
                      </a:r>
                      <a:r>
                        <a:rPr lang="en-US" sz="3200" b="1" u="none" kern="1200" dirty="0" smtClean="0">
                          <a:solidFill>
                            <a:schemeClr val="tx1"/>
                          </a:solidFill>
                          <a:latin typeface="+mn-lt"/>
                          <a:ea typeface="+mn-ea"/>
                          <a:cs typeface="+mn-cs"/>
                        </a:rPr>
                        <a:t>risks</a:t>
                      </a:r>
                      <a:r>
                        <a:rPr lang="en-US" sz="3200" b="1" kern="1200" dirty="0" smtClean="0">
                          <a:solidFill>
                            <a:schemeClr val="tx1"/>
                          </a:solidFill>
                          <a:latin typeface="+mn-lt"/>
                          <a:ea typeface="+mn-ea"/>
                          <a:cs typeface="+mn-cs"/>
                        </a:rPr>
                        <a:t> being sued for malpractice.</a:t>
                      </a:r>
                      <a:endParaRPr lang="en-US" sz="3200" b="1" dirty="0">
                        <a:ln>
                          <a:noFill/>
                        </a:ln>
                        <a:solidFill>
                          <a:schemeClr val="tx1"/>
                        </a:solidFill>
                      </a:endParaRPr>
                    </a:p>
                  </a:txBody>
                  <a:tcPr>
                    <a:noFill/>
                  </a:tcPr>
                </a:tc>
              </a:tr>
            </a:tbl>
          </a:graphicData>
        </a:graphic>
      </p:graphicFrame>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sz="5400" dirty="0" smtClean="0"/>
              <a:t>Avoid Generic “Man”</a:t>
            </a:r>
            <a:endParaRPr lang="en-US" sz="5400" dirty="0"/>
          </a:p>
        </p:txBody>
      </p:sp>
      <p:graphicFrame>
        <p:nvGraphicFramePr>
          <p:cNvPr id="4" name="Content Placeholder 3"/>
          <p:cNvGraphicFramePr>
            <a:graphicFrameLocks noGrp="1"/>
          </p:cNvGraphicFramePr>
          <p:nvPr>
            <p:ph idx="1"/>
          </p:nvPr>
        </p:nvGraphicFramePr>
        <p:xfrm>
          <a:off x="1219200" y="2697163"/>
          <a:ext cx="7543800" cy="1554480"/>
        </p:xfrm>
        <a:graphic>
          <a:graphicData uri="http://schemas.openxmlformats.org/drawingml/2006/table">
            <a:tbl>
              <a:tblPr firstRow="1" bandRow="1">
                <a:tableStyleId>{5C22544A-7EE6-4342-B048-85BDC9FD1C3A}</a:tableStyleId>
              </a:tblPr>
              <a:tblGrid>
                <a:gridCol w="2667000"/>
                <a:gridCol w="4876800"/>
              </a:tblGrid>
              <a:tr h="1524000">
                <a:tc>
                  <a:txBody>
                    <a:bodyPr/>
                    <a:lstStyle/>
                    <a:p>
                      <a:r>
                        <a:rPr lang="en-US" sz="3200" b="0" dirty="0" smtClean="0">
                          <a:ln>
                            <a:noFill/>
                          </a:ln>
                          <a:solidFill>
                            <a:schemeClr val="tx1"/>
                          </a:solidFill>
                        </a:rPr>
                        <a:t>Ineffective</a:t>
                      </a:r>
                      <a:r>
                        <a:rPr lang="en-US" sz="3200" b="0" baseline="0" dirty="0" smtClean="0">
                          <a:ln>
                            <a:noFill/>
                          </a:ln>
                          <a:solidFill>
                            <a:schemeClr val="tx1"/>
                          </a:solidFill>
                        </a:rPr>
                        <a:t>:</a:t>
                      </a:r>
                      <a:endParaRPr lang="en-US" sz="3200" b="0" dirty="0">
                        <a:ln>
                          <a:noFill/>
                        </a:ln>
                        <a:solidFill>
                          <a:schemeClr val="tx1"/>
                        </a:solidFill>
                      </a:endParaRPr>
                    </a:p>
                  </a:txBody>
                  <a:tcPr>
                    <a:noFill/>
                  </a:tcPr>
                </a:tc>
                <a:tc>
                  <a:txBody>
                    <a:bodyPr/>
                    <a:lstStyle/>
                    <a:p>
                      <a:r>
                        <a:rPr lang="en-US" sz="3200" b="1" kern="1200" dirty="0" smtClean="0">
                          <a:solidFill>
                            <a:schemeClr val="tx1"/>
                          </a:solidFill>
                          <a:latin typeface="+mn-lt"/>
                          <a:ea typeface="+mn-ea"/>
                          <a:cs typeface="+mn-cs"/>
                        </a:rPr>
                        <a:t>If a large comet struck the Earth, it could destroy all of </a:t>
                      </a:r>
                      <a:r>
                        <a:rPr lang="en-US" sz="3200" b="1" u="sng" kern="1200" dirty="0" smtClean="0">
                          <a:solidFill>
                            <a:schemeClr val="tx1"/>
                          </a:solidFill>
                          <a:latin typeface="+mn-lt"/>
                          <a:ea typeface="+mn-ea"/>
                          <a:cs typeface="+mn-cs"/>
                        </a:rPr>
                        <a:t>man</a:t>
                      </a:r>
                      <a:r>
                        <a:rPr lang="en-US" sz="3200" b="1" kern="1200" dirty="0" smtClean="0">
                          <a:solidFill>
                            <a:schemeClr val="tx1"/>
                          </a:solidFill>
                          <a:latin typeface="+mn-lt"/>
                          <a:ea typeface="+mn-ea"/>
                          <a:cs typeface="+mn-cs"/>
                        </a:rPr>
                        <a:t>kind.</a:t>
                      </a:r>
                      <a:endParaRPr lang="en-US" sz="3200" b="1" dirty="0">
                        <a:ln>
                          <a:noFill/>
                        </a:ln>
                        <a:solidFill>
                          <a:schemeClr val="tx1"/>
                        </a:solidFill>
                      </a:endParaRPr>
                    </a:p>
                  </a:txBody>
                  <a:tcPr>
                    <a:noFill/>
                  </a:tcPr>
                </a:tc>
              </a:tr>
            </a:tbl>
          </a:graphicData>
        </a:graphic>
      </p:graphicFrame>
      <p:sp>
        <p:nvSpPr>
          <p:cNvPr id="5" name="Right Arrow 4"/>
          <p:cNvSpPr/>
          <p:nvPr/>
        </p:nvSpPr>
        <p:spPr>
          <a:xfrm>
            <a:off x="8610600" y="6172200"/>
            <a:ext cx="304800" cy="304800"/>
          </a:xfrm>
          <a:prstGeom prst="rightArrow">
            <a:avLst>
              <a:gd name="adj1" fmla="val 43024"/>
              <a:gd name="adj2" fmla="val 53489"/>
            </a:avLst>
          </a:prstGeom>
          <a:solidFill>
            <a:srgbClr val="2B4C73"/>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sz="5400" dirty="0" smtClean="0"/>
              <a:t>Avoid Generic “Man”</a:t>
            </a:r>
            <a:endParaRPr lang="en-US" sz="5400" dirty="0"/>
          </a:p>
        </p:txBody>
      </p:sp>
      <p:graphicFrame>
        <p:nvGraphicFramePr>
          <p:cNvPr id="4" name="Content Placeholder 3"/>
          <p:cNvGraphicFramePr>
            <a:graphicFrameLocks noGrp="1"/>
          </p:cNvGraphicFramePr>
          <p:nvPr>
            <p:ph idx="1"/>
          </p:nvPr>
        </p:nvGraphicFramePr>
        <p:xfrm>
          <a:off x="1219200" y="2697163"/>
          <a:ext cx="7543800" cy="1554480"/>
        </p:xfrm>
        <a:graphic>
          <a:graphicData uri="http://schemas.openxmlformats.org/drawingml/2006/table">
            <a:tbl>
              <a:tblPr firstRow="1" bandRow="1">
                <a:tableStyleId>{5C22544A-7EE6-4342-B048-85BDC9FD1C3A}</a:tableStyleId>
              </a:tblPr>
              <a:tblGrid>
                <a:gridCol w="3048000"/>
                <a:gridCol w="4495800"/>
              </a:tblGrid>
              <a:tr h="1524000">
                <a:tc>
                  <a:txBody>
                    <a:bodyPr/>
                    <a:lstStyle/>
                    <a:p>
                      <a:r>
                        <a:rPr lang="en-US" sz="3200" b="0" dirty="0" smtClean="0">
                          <a:ln>
                            <a:noFill/>
                          </a:ln>
                          <a:solidFill>
                            <a:schemeClr val="tx1"/>
                          </a:solidFill>
                        </a:rPr>
                        <a:t>More Effective</a:t>
                      </a:r>
                      <a:r>
                        <a:rPr lang="en-US" sz="3200" b="0" baseline="0" dirty="0" smtClean="0">
                          <a:ln>
                            <a:noFill/>
                          </a:ln>
                          <a:solidFill>
                            <a:schemeClr val="tx1"/>
                          </a:solidFill>
                        </a:rPr>
                        <a:t>:</a:t>
                      </a:r>
                      <a:endParaRPr lang="en-US" sz="3200" b="0" dirty="0">
                        <a:ln>
                          <a:noFill/>
                        </a:ln>
                        <a:solidFill>
                          <a:schemeClr val="tx1"/>
                        </a:solidFill>
                      </a:endParaRPr>
                    </a:p>
                  </a:txBody>
                  <a:tcPr>
                    <a:noFill/>
                  </a:tcPr>
                </a:tc>
                <a:tc>
                  <a:txBody>
                    <a:bodyPr/>
                    <a:lstStyle/>
                    <a:p>
                      <a:r>
                        <a:rPr lang="en-US" sz="3200" b="1" kern="1200" dirty="0" smtClean="0">
                          <a:solidFill>
                            <a:schemeClr val="tx1"/>
                          </a:solidFill>
                          <a:latin typeface="+mn-lt"/>
                          <a:ea typeface="+mn-ea"/>
                          <a:cs typeface="+mn-cs"/>
                        </a:rPr>
                        <a:t>If a large comet struck the Earth, it could destroy all </a:t>
                      </a:r>
                      <a:r>
                        <a:rPr lang="en-US" sz="3200" b="1" u="sng" kern="1200" dirty="0" smtClean="0">
                          <a:solidFill>
                            <a:schemeClr val="tx1"/>
                          </a:solidFill>
                          <a:latin typeface="+mn-lt"/>
                          <a:ea typeface="+mn-ea"/>
                          <a:cs typeface="+mn-cs"/>
                        </a:rPr>
                        <a:t>human life</a:t>
                      </a:r>
                      <a:r>
                        <a:rPr lang="en-US" sz="3200" b="1" kern="1200" dirty="0" smtClean="0">
                          <a:solidFill>
                            <a:schemeClr val="tx1"/>
                          </a:solidFill>
                          <a:latin typeface="+mn-lt"/>
                          <a:ea typeface="+mn-ea"/>
                          <a:cs typeface="+mn-cs"/>
                        </a:rPr>
                        <a:t>.</a:t>
                      </a:r>
                      <a:endParaRPr lang="en-US" sz="3200" b="1" dirty="0">
                        <a:ln>
                          <a:noFill/>
                        </a:ln>
                        <a:solidFill>
                          <a:schemeClr val="tx1"/>
                        </a:solidFill>
                      </a:endParaRPr>
                    </a:p>
                  </a:txBody>
                  <a:tcPr>
                    <a:noFill/>
                  </a:tcPr>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nvPr>
        </p:nvGraphicFramePr>
        <p:xfrm>
          <a:off x="1295400" y="2438400"/>
          <a:ext cx="7467600" cy="3429000"/>
        </p:xfrm>
        <a:graphic>
          <a:graphicData uri="http://schemas.openxmlformats.org/drawingml/2006/table">
            <a:tbl>
              <a:tblPr firstRow="1" bandRow="1">
                <a:tableStyleId>{5C22544A-7EE6-4342-B048-85BDC9FD1C3A}</a:tableStyleId>
              </a:tblPr>
              <a:tblGrid>
                <a:gridCol w="3733800"/>
                <a:gridCol w="3733800"/>
              </a:tblGrid>
              <a:tr h="1714500">
                <a:tc gridSpan="2">
                  <a:txBody>
                    <a:bodyPr/>
                    <a:lstStyle/>
                    <a:p>
                      <a:pPr algn="ctr"/>
                      <a:r>
                        <a:rPr lang="en-US" sz="7200" dirty="0" smtClean="0">
                          <a:latin typeface="Arial Narrow" pitchFamily="34" charset="0"/>
                        </a:rPr>
                        <a:t>Gay</a:t>
                      </a:r>
                      <a:endParaRPr lang="en-US" sz="7200" dirty="0">
                        <a:latin typeface="Arial Narrow"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hMerge="1">
                  <a:txBody>
                    <a:bodyPr/>
                    <a:lstStyle/>
                    <a:p>
                      <a:endParaRPr lang="en-US" dirty="0"/>
                    </a:p>
                  </a:txBody>
                  <a:tcPr/>
                </a:tc>
              </a:tr>
              <a:tr h="1714500">
                <a:tc>
                  <a:txBody>
                    <a:bodyPr/>
                    <a:lstStyle/>
                    <a:p>
                      <a:pPr algn="ctr"/>
                      <a:endParaRPr lang="en-US" sz="7200" dirty="0">
                        <a:latin typeface="Arial Narrow"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endParaRPr lang="en-US" sz="7200" spc="-490" baseline="0" dirty="0">
                        <a:latin typeface="Arial Narrow"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sp>
        <p:nvSpPr>
          <p:cNvPr id="7" name="Title 1"/>
          <p:cNvSpPr txBox="1">
            <a:spLocks/>
          </p:cNvSpPr>
          <p:nvPr/>
        </p:nvSpPr>
        <p:spPr>
          <a:xfrm>
            <a:off x="762000" y="381000"/>
            <a:ext cx="8382000" cy="1143000"/>
          </a:xfrm>
          <a:prstGeom prst="rect">
            <a:avLst/>
          </a:prstGeom>
        </p:spPr>
        <p:txBody>
          <a:bodyPr anchor="ctr" anchorCtr="0">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800" b="1" i="0" u="none" strike="noStrike" kern="1200" cap="none" spc="0" normalizeH="0" baseline="0" noProof="0" dirty="0" smtClean="0">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uLnTx/>
                <a:uFillTx/>
                <a:latin typeface="+mj-lt"/>
                <a:ea typeface="+mj-ea"/>
                <a:cs typeface="+mj-cs"/>
              </a:rPr>
              <a:t>Denotative vs. Connotative</a:t>
            </a:r>
            <a:endParaRPr kumimoji="0" lang="en-US" sz="4800" b="1" i="0" u="none" strike="noStrike" kern="1200" cap="none" spc="0" normalizeH="0" baseline="0" noProof="0" dirty="0">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Avoid Stereotyping</a:t>
            </a:r>
            <a:endParaRPr lang="en-US" dirty="0"/>
          </a:p>
        </p:txBody>
      </p:sp>
      <p:graphicFrame>
        <p:nvGraphicFramePr>
          <p:cNvPr id="4" name="Content Placeholder 3"/>
          <p:cNvGraphicFramePr>
            <a:graphicFrameLocks noGrp="1"/>
          </p:cNvGraphicFramePr>
          <p:nvPr>
            <p:ph idx="1"/>
          </p:nvPr>
        </p:nvGraphicFramePr>
        <p:xfrm>
          <a:off x="1295400" y="2697163"/>
          <a:ext cx="7543800" cy="2042160"/>
        </p:xfrm>
        <a:graphic>
          <a:graphicData uri="http://schemas.openxmlformats.org/drawingml/2006/table">
            <a:tbl>
              <a:tblPr firstRow="1" bandRow="1">
                <a:tableStyleId>{5C22544A-7EE6-4342-B048-85BDC9FD1C3A}</a:tableStyleId>
              </a:tblPr>
              <a:tblGrid>
                <a:gridCol w="2895600"/>
                <a:gridCol w="4648200"/>
              </a:tblGrid>
              <a:tr h="1524000">
                <a:tc>
                  <a:txBody>
                    <a:bodyPr/>
                    <a:lstStyle/>
                    <a:p>
                      <a:r>
                        <a:rPr lang="en-US" sz="3200" b="0" dirty="0" smtClean="0">
                          <a:ln>
                            <a:noFill/>
                          </a:ln>
                          <a:solidFill>
                            <a:schemeClr val="tx1"/>
                          </a:solidFill>
                        </a:rPr>
                        <a:t>Ineffective</a:t>
                      </a:r>
                      <a:r>
                        <a:rPr lang="en-US" sz="3200" b="0" baseline="0" dirty="0" smtClean="0">
                          <a:ln>
                            <a:noFill/>
                          </a:ln>
                          <a:solidFill>
                            <a:schemeClr val="tx1"/>
                          </a:solidFill>
                        </a:rPr>
                        <a:t>:</a:t>
                      </a:r>
                      <a:endParaRPr lang="en-US" sz="3200" b="0" dirty="0">
                        <a:ln>
                          <a:noFill/>
                        </a:ln>
                        <a:solidFill>
                          <a:schemeClr val="tx1"/>
                        </a:solidFill>
                      </a:endParaRPr>
                    </a:p>
                  </a:txBody>
                  <a:tcPr>
                    <a:noFill/>
                  </a:tcPr>
                </a:tc>
                <a:tc>
                  <a:txBody>
                    <a:bodyPr/>
                    <a:lstStyle/>
                    <a:p>
                      <a:r>
                        <a:rPr lang="en-US" sz="3200" b="1" kern="1200" dirty="0" smtClean="0">
                          <a:solidFill>
                            <a:schemeClr val="tx1"/>
                          </a:solidFill>
                          <a:latin typeface="+mn-lt"/>
                          <a:ea typeface="+mn-ea"/>
                          <a:cs typeface="+mn-cs"/>
                        </a:rPr>
                        <a:t>Being a small business</a:t>
                      </a:r>
                      <a:r>
                        <a:rPr lang="en-US" sz="3200" b="1" u="sng" kern="1200" dirty="0" smtClean="0">
                          <a:solidFill>
                            <a:schemeClr val="tx1"/>
                          </a:solidFill>
                          <a:latin typeface="+mn-lt"/>
                          <a:ea typeface="+mn-ea"/>
                          <a:cs typeface="+mn-cs"/>
                        </a:rPr>
                        <a:t>man</a:t>
                      </a:r>
                      <a:r>
                        <a:rPr lang="en-US" sz="3200" b="1" kern="1200" dirty="0" smtClean="0">
                          <a:solidFill>
                            <a:schemeClr val="tx1"/>
                          </a:solidFill>
                          <a:latin typeface="+mn-lt"/>
                          <a:ea typeface="+mn-ea"/>
                          <a:cs typeface="+mn-cs"/>
                        </a:rPr>
                        <a:t> in the current economic climate is not easy.</a:t>
                      </a:r>
                      <a:endParaRPr lang="en-US" sz="3200" b="1" dirty="0">
                        <a:ln>
                          <a:noFill/>
                        </a:ln>
                        <a:solidFill>
                          <a:schemeClr val="tx1"/>
                        </a:solidFill>
                      </a:endParaRPr>
                    </a:p>
                  </a:txBody>
                  <a:tcPr>
                    <a:noFill/>
                  </a:tcPr>
                </a:tc>
              </a:tr>
            </a:tbl>
          </a:graphicData>
        </a:graphic>
      </p:graphicFrame>
      <p:sp>
        <p:nvSpPr>
          <p:cNvPr id="5" name="Right Arrow 4"/>
          <p:cNvSpPr/>
          <p:nvPr/>
        </p:nvSpPr>
        <p:spPr>
          <a:xfrm>
            <a:off x="8610600" y="6172200"/>
            <a:ext cx="304800" cy="304800"/>
          </a:xfrm>
          <a:prstGeom prst="rightArrow">
            <a:avLst>
              <a:gd name="adj1" fmla="val 43024"/>
              <a:gd name="adj2" fmla="val 53489"/>
            </a:avLst>
          </a:prstGeom>
          <a:solidFill>
            <a:srgbClr val="2B4C73"/>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Avoid Stereotyping</a:t>
            </a:r>
            <a:endParaRPr lang="en-US" dirty="0"/>
          </a:p>
        </p:txBody>
      </p:sp>
      <p:graphicFrame>
        <p:nvGraphicFramePr>
          <p:cNvPr id="4" name="Content Placeholder 3"/>
          <p:cNvGraphicFramePr>
            <a:graphicFrameLocks noGrp="1"/>
          </p:cNvGraphicFramePr>
          <p:nvPr>
            <p:ph idx="1"/>
          </p:nvPr>
        </p:nvGraphicFramePr>
        <p:xfrm>
          <a:off x="1219200" y="2682875"/>
          <a:ext cx="7543800" cy="2042160"/>
        </p:xfrm>
        <a:graphic>
          <a:graphicData uri="http://schemas.openxmlformats.org/drawingml/2006/table">
            <a:tbl>
              <a:tblPr firstRow="1" bandRow="1">
                <a:tableStyleId>{5C22544A-7EE6-4342-B048-85BDC9FD1C3A}</a:tableStyleId>
              </a:tblPr>
              <a:tblGrid>
                <a:gridCol w="3124200"/>
                <a:gridCol w="4419600"/>
              </a:tblGrid>
              <a:tr h="1524000">
                <a:tc>
                  <a:txBody>
                    <a:bodyPr/>
                    <a:lstStyle/>
                    <a:p>
                      <a:r>
                        <a:rPr lang="en-US" sz="3200" b="0" dirty="0" smtClean="0">
                          <a:ln>
                            <a:noFill/>
                          </a:ln>
                          <a:solidFill>
                            <a:schemeClr val="tx1"/>
                          </a:solidFill>
                        </a:rPr>
                        <a:t>More Effective</a:t>
                      </a:r>
                      <a:r>
                        <a:rPr lang="en-US" sz="3200" b="0" baseline="0" dirty="0" smtClean="0">
                          <a:ln>
                            <a:noFill/>
                          </a:ln>
                          <a:solidFill>
                            <a:schemeClr val="tx1"/>
                          </a:solidFill>
                        </a:rPr>
                        <a:t>:</a:t>
                      </a:r>
                      <a:endParaRPr lang="en-US" sz="3200" b="0" dirty="0">
                        <a:ln>
                          <a:noFill/>
                        </a:ln>
                        <a:solidFill>
                          <a:schemeClr val="tx1"/>
                        </a:solidFill>
                      </a:endParaRPr>
                    </a:p>
                  </a:txBody>
                  <a:tcPr>
                    <a:noFill/>
                  </a:tcPr>
                </a:tc>
                <a:tc>
                  <a:txBody>
                    <a:bodyPr/>
                    <a:lstStyle/>
                    <a:p>
                      <a:r>
                        <a:rPr lang="en-US" sz="3200" b="1" kern="1200" dirty="0" smtClean="0">
                          <a:solidFill>
                            <a:schemeClr val="tx1"/>
                          </a:solidFill>
                          <a:latin typeface="+mn-lt"/>
                          <a:ea typeface="+mn-ea"/>
                          <a:cs typeface="+mn-cs"/>
                        </a:rPr>
                        <a:t>Being a small business</a:t>
                      </a:r>
                      <a:r>
                        <a:rPr lang="en-US" sz="3200" b="1" u="sng" kern="1200" dirty="0" smtClean="0">
                          <a:solidFill>
                            <a:schemeClr val="tx1"/>
                          </a:solidFill>
                          <a:latin typeface="+mn-lt"/>
                          <a:ea typeface="+mn-ea"/>
                          <a:cs typeface="+mn-cs"/>
                        </a:rPr>
                        <a:t>person</a:t>
                      </a:r>
                      <a:r>
                        <a:rPr lang="en-US" sz="3200" b="1" kern="1200" dirty="0" smtClean="0">
                          <a:solidFill>
                            <a:schemeClr val="tx1"/>
                          </a:solidFill>
                          <a:latin typeface="+mn-lt"/>
                          <a:ea typeface="+mn-ea"/>
                          <a:cs typeface="+mn-cs"/>
                        </a:rPr>
                        <a:t> in the current economic climate is not easy.</a:t>
                      </a:r>
                      <a:endParaRPr lang="en-US" sz="3200" b="1" dirty="0">
                        <a:ln>
                          <a:noFill/>
                        </a:ln>
                        <a:solidFill>
                          <a:schemeClr val="tx1"/>
                        </a:solidFill>
                      </a:endParaRPr>
                    </a:p>
                  </a:txBody>
                  <a:tcPr>
                    <a:noFill/>
                  </a:tcPr>
                </a:tc>
              </a:tr>
            </a:tbl>
          </a:graphicData>
        </a:graphic>
      </p:graphicFrame>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fontAlgn="auto">
              <a:spcAft>
                <a:spcPts val="0"/>
              </a:spcAft>
              <a:defRPr/>
            </a:pPr>
            <a:r>
              <a:rPr lang="en-US" dirty="0" smtClean="0"/>
              <a:t>Don’t Objectify</a:t>
            </a:r>
            <a:endParaRPr lang="en-US" dirty="0"/>
          </a:p>
        </p:txBody>
      </p:sp>
      <p:graphicFrame>
        <p:nvGraphicFramePr>
          <p:cNvPr id="4" name="Content Placeholder 3"/>
          <p:cNvGraphicFramePr>
            <a:graphicFrameLocks noGrp="1"/>
          </p:cNvGraphicFramePr>
          <p:nvPr>
            <p:ph idx="1"/>
          </p:nvPr>
        </p:nvGraphicFramePr>
        <p:xfrm>
          <a:off x="1219200" y="2697163"/>
          <a:ext cx="7543800" cy="2042160"/>
        </p:xfrm>
        <a:graphic>
          <a:graphicData uri="http://schemas.openxmlformats.org/drawingml/2006/table">
            <a:tbl>
              <a:tblPr firstRow="1" bandRow="1">
                <a:tableStyleId>{5C22544A-7EE6-4342-B048-85BDC9FD1C3A}</a:tableStyleId>
              </a:tblPr>
              <a:tblGrid>
                <a:gridCol w="2895600"/>
                <a:gridCol w="4648200"/>
              </a:tblGrid>
              <a:tr h="1524000">
                <a:tc>
                  <a:txBody>
                    <a:bodyPr/>
                    <a:lstStyle/>
                    <a:p>
                      <a:r>
                        <a:rPr lang="en-US" sz="3200" b="0" dirty="0" smtClean="0">
                          <a:ln>
                            <a:noFill/>
                          </a:ln>
                          <a:solidFill>
                            <a:schemeClr val="tx1"/>
                          </a:solidFill>
                        </a:rPr>
                        <a:t>Ineffective</a:t>
                      </a:r>
                      <a:r>
                        <a:rPr lang="en-US" sz="3200" b="0" baseline="0" dirty="0" smtClean="0">
                          <a:ln>
                            <a:noFill/>
                          </a:ln>
                          <a:solidFill>
                            <a:schemeClr val="tx1"/>
                          </a:solidFill>
                        </a:rPr>
                        <a:t>:</a:t>
                      </a:r>
                      <a:endParaRPr lang="en-US" sz="3200" b="0" dirty="0">
                        <a:ln>
                          <a:noFill/>
                        </a:ln>
                        <a:solidFill>
                          <a:schemeClr val="tx1"/>
                        </a:solidFill>
                      </a:endParaRPr>
                    </a:p>
                  </a:txBody>
                  <a:tcPr>
                    <a:noFill/>
                  </a:tcPr>
                </a:tc>
                <a:tc>
                  <a:txBody>
                    <a:bodyPr/>
                    <a:lstStyle/>
                    <a:p>
                      <a:r>
                        <a:rPr lang="en-US" sz="3200" b="1" kern="1200" dirty="0" smtClean="0">
                          <a:solidFill>
                            <a:schemeClr val="tx1"/>
                          </a:solidFill>
                          <a:latin typeface="+mn-lt"/>
                          <a:ea typeface="+mn-ea"/>
                          <a:cs typeface="+mn-cs"/>
                        </a:rPr>
                        <a:t>The Paralympics show what </a:t>
                      </a:r>
                      <a:r>
                        <a:rPr lang="en-US" sz="3200" b="1" u="sng" kern="1200" dirty="0" smtClean="0">
                          <a:solidFill>
                            <a:schemeClr val="tx1"/>
                          </a:solidFill>
                          <a:latin typeface="+mn-lt"/>
                          <a:ea typeface="+mn-ea"/>
                          <a:cs typeface="+mn-cs"/>
                        </a:rPr>
                        <a:t>handicapped people</a:t>
                      </a:r>
                      <a:r>
                        <a:rPr lang="en-US" sz="3200" b="1" u="none" kern="1200" baseline="0" dirty="0" smtClean="0">
                          <a:solidFill>
                            <a:schemeClr val="tx1"/>
                          </a:solidFill>
                          <a:latin typeface="+mn-lt"/>
                          <a:ea typeface="+mn-ea"/>
                          <a:cs typeface="+mn-cs"/>
                        </a:rPr>
                        <a:t> </a:t>
                      </a:r>
                      <a:r>
                        <a:rPr lang="en-US" sz="3200" b="1" u="none" kern="1200" dirty="0" smtClean="0">
                          <a:solidFill>
                            <a:schemeClr val="tx1"/>
                          </a:solidFill>
                          <a:latin typeface="+mn-lt"/>
                          <a:ea typeface="+mn-ea"/>
                          <a:cs typeface="+mn-cs"/>
                        </a:rPr>
                        <a:t>can</a:t>
                      </a:r>
                      <a:r>
                        <a:rPr lang="en-US" sz="3200" b="1" kern="1200" dirty="0" smtClean="0">
                          <a:solidFill>
                            <a:schemeClr val="tx1"/>
                          </a:solidFill>
                          <a:latin typeface="+mn-lt"/>
                          <a:ea typeface="+mn-ea"/>
                          <a:cs typeface="+mn-cs"/>
                        </a:rPr>
                        <a:t> accomplish in the athletic arena.</a:t>
                      </a:r>
                      <a:endParaRPr lang="en-US" sz="3200" b="1" dirty="0">
                        <a:ln>
                          <a:noFill/>
                        </a:ln>
                        <a:solidFill>
                          <a:schemeClr val="tx1"/>
                        </a:solidFill>
                      </a:endParaRPr>
                    </a:p>
                  </a:txBody>
                  <a:tcPr>
                    <a:noFill/>
                  </a:tcPr>
                </a:tc>
              </a:tr>
            </a:tbl>
          </a:graphicData>
        </a:graphic>
      </p:graphicFrame>
      <p:sp>
        <p:nvSpPr>
          <p:cNvPr id="5" name="Right Arrow 4"/>
          <p:cNvSpPr/>
          <p:nvPr/>
        </p:nvSpPr>
        <p:spPr>
          <a:xfrm>
            <a:off x="8610600" y="6172200"/>
            <a:ext cx="304800" cy="304800"/>
          </a:xfrm>
          <a:prstGeom prst="rightArrow">
            <a:avLst>
              <a:gd name="adj1" fmla="val 43024"/>
              <a:gd name="adj2" fmla="val 53489"/>
            </a:avLst>
          </a:prstGeom>
          <a:solidFill>
            <a:srgbClr val="2B4C73"/>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dirty="0" smtClean="0"/>
              <a:t>Don’t Objectify</a:t>
            </a:r>
            <a:endParaRPr lang="en-US" dirty="0"/>
          </a:p>
        </p:txBody>
      </p:sp>
      <p:graphicFrame>
        <p:nvGraphicFramePr>
          <p:cNvPr id="4" name="Content Placeholder 3"/>
          <p:cNvGraphicFramePr>
            <a:graphicFrameLocks noGrp="1"/>
          </p:cNvGraphicFramePr>
          <p:nvPr>
            <p:ph idx="1"/>
          </p:nvPr>
        </p:nvGraphicFramePr>
        <p:xfrm>
          <a:off x="1219200" y="2697163"/>
          <a:ext cx="7543800" cy="2529840"/>
        </p:xfrm>
        <a:graphic>
          <a:graphicData uri="http://schemas.openxmlformats.org/drawingml/2006/table">
            <a:tbl>
              <a:tblPr firstRow="1" bandRow="1">
                <a:tableStyleId>{5C22544A-7EE6-4342-B048-85BDC9FD1C3A}</a:tableStyleId>
              </a:tblPr>
              <a:tblGrid>
                <a:gridCol w="3048000"/>
                <a:gridCol w="4495800"/>
              </a:tblGrid>
              <a:tr h="1524000">
                <a:tc>
                  <a:txBody>
                    <a:bodyPr/>
                    <a:lstStyle/>
                    <a:p>
                      <a:r>
                        <a:rPr lang="en-US" sz="3200" b="0" dirty="0" smtClean="0">
                          <a:ln>
                            <a:noFill/>
                          </a:ln>
                          <a:solidFill>
                            <a:schemeClr val="tx1"/>
                          </a:solidFill>
                        </a:rPr>
                        <a:t>More Effective</a:t>
                      </a:r>
                      <a:r>
                        <a:rPr lang="en-US" sz="3200" b="0" baseline="0" dirty="0" smtClean="0">
                          <a:ln>
                            <a:noFill/>
                          </a:ln>
                          <a:solidFill>
                            <a:schemeClr val="tx1"/>
                          </a:solidFill>
                        </a:rPr>
                        <a:t>:</a:t>
                      </a:r>
                      <a:endParaRPr lang="en-US" sz="3200" b="0" dirty="0">
                        <a:ln>
                          <a:noFill/>
                        </a:ln>
                        <a:solidFill>
                          <a:schemeClr val="tx1"/>
                        </a:solidFill>
                      </a:endParaRPr>
                    </a:p>
                  </a:txBody>
                  <a:tcPr>
                    <a:noFill/>
                  </a:tcPr>
                </a:tc>
                <a:tc>
                  <a:txBody>
                    <a:bodyPr/>
                    <a:lstStyle/>
                    <a:p>
                      <a:r>
                        <a:rPr lang="en-US" sz="3200" b="1" kern="1200" dirty="0" smtClean="0">
                          <a:solidFill>
                            <a:schemeClr val="tx1"/>
                          </a:solidFill>
                          <a:latin typeface="+mn-lt"/>
                          <a:ea typeface="+mn-ea"/>
                          <a:cs typeface="+mn-cs"/>
                        </a:rPr>
                        <a:t>The Paralympics show what </a:t>
                      </a:r>
                      <a:r>
                        <a:rPr lang="en-US" sz="3200" b="1" u="sng" kern="1200" dirty="0" smtClean="0">
                          <a:solidFill>
                            <a:schemeClr val="tx1"/>
                          </a:solidFill>
                          <a:latin typeface="+mn-lt"/>
                          <a:ea typeface="+mn-ea"/>
                          <a:cs typeface="+mn-cs"/>
                        </a:rPr>
                        <a:t>people with disabilities</a:t>
                      </a:r>
                      <a:r>
                        <a:rPr lang="en-US" sz="3200" b="1" u="none" kern="1200" baseline="0" dirty="0" smtClean="0">
                          <a:solidFill>
                            <a:schemeClr val="tx1"/>
                          </a:solidFill>
                          <a:latin typeface="+mn-lt"/>
                          <a:ea typeface="+mn-ea"/>
                          <a:cs typeface="+mn-cs"/>
                        </a:rPr>
                        <a:t> </a:t>
                      </a:r>
                      <a:r>
                        <a:rPr lang="en-US" sz="3200" b="1" u="none" kern="1200" dirty="0" smtClean="0">
                          <a:solidFill>
                            <a:schemeClr val="tx1"/>
                          </a:solidFill>
                          <a:latin typeface="+mn-lt"/>
                          <a:ea typeface="+mn-ea"/>
                          <a:cs typeface="+mn-cs"/>
                        </a:rPr>
                        <a:t>can</a:t>
                      </a:r>
                      <a:r>
                        <a:rPr lang="en-US" sz="3200" b="1" kern="1200" dirty="0" smtClean="0">
                          <a:solidFill>
                            <a:schemeClr val="tx1"/>
                          </a:solidFill>
                          <a:latin typeface="+mn-lt"/>
                          <a:ea typeface="+mn-ea"/>
                          <a:cs typeface="+mn-cs"/>
                        </a:rPr>
                        <a:t> accomplish in the athletic arena.</a:t>
                      </a:r>
                      <a:endParaRPr lang="en-US" sz="3200" b="1" dirty="0">
                        <a:ln>
                          <a:noFill/>
                        </a:ln>
                        <a:solidFill>
                          <a:schemeClr val="tx1"/>
                        </a:solidFill>
                      </a:endParaRPr>
                    </a:p>
                  </a:txBody>
                  <a:tcPr>
                    <a:noFill/>
                  </a:tcPr>
                </a:tc>
              </a:tr>
            </a:tbl>
          </a:graphicData>
        </a:graphic>
      </p:graphicFrame>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nvPr>
        </p:nvGraphicFramePr>
        <p:xfrm>
          <a:off x="1295400" y="2438400"/>
          <a:ext cx="7467600" cy="3429000"/>
        </p:xfrm>
        <a:graphic>
          <a:graphicData uri="http://schemas.openxmlformats.org/drawingml/2006/table">
            <a:tbl>
              <a:tblPr firstRow="1" bandRow="1">
                <a:tableStyleId>{5C22544A-7EE6-4342-B048-85BDC9FD1C3A}</a:tableStyleId>
              </a:tblPr>
              <a:tblGrid>
                <a:gridCol w="3733800"/>
                <a:gridCol w="3733800"/>
              </a:tblGrid>
              <a:tr h="1714500">
                <a:tc gridSpan="2">
                  <a:txBody>
                    <a:bodyPr/>
                    <a:lstStyle/>
                    <a:p>
                      <a:pPr algn="ctr"/>
                      <a:r>
                        <a:rPr lang="en-US" sz="7200" dirty="0" smtClean="0">
                          <a:latin typeface="Arial Narrow" pitchFamily="34" charset="0"/>
                        </a:rPr>
                        <a:t>Gay</a:t>
                      </a:r>
                      <a:endParaRPr lang="en-US" sz="7200" dirty="0">
                        <a:latin typeface="Arial Narrow"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hMerge="1">
                  <a:txBody>
                    <a:bodyPr/>
                    <a:lstStyle/>
                    <a:p>
                      <a:endParaRPr lang="en-US" dirty="0"/>
                    </a:p>
                  </a:txBody>
                  <a:tcPr/>
                </a:tc>
              </a:tr>
              <a:tr h="1714500">
                <a:tc>
                  <a:txBody>
                    <a:bodyPr/>
                    <a:lstStyle/>
                    <a:p>
                      <a:pPr algn="ctr"/>
                      <a:r>
                        <a:rPr lang="en-US" sz="7200" dirty="0" smtClean="0">
                          <a:latin typeface="Arial Narrow" pitchFamily="34" charset="0"/>
                        </a:rPr>
                        <a:t>Happy</a:t>
                      </a:r>
                      <a:endParaRPr lang="en-US" sz="7200" dirty="0">
                        <a:latin typeface="Arial Narrow"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endParaRPr lang="en-US" sz="7200" spc="-490" baseline="0" dirty="0">
                        <a:latin typeface="Arial Narrow"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sp>
        <p:nvSpPr>
          <p:cNvPr id="7" name="Title 1"/>
          <p:cNvSpPr txBox="1">
            <a:spLocks/>
          </p:cNvSpPr>
          <p:nvPr/>
        </p:nvSpPr>
        <p:spPr>
          <a:xfrm>
            <a:off x="762000" y="381000"/>
            <a:ext cx="8382000" cy="1143000"/>
          </a:xfrm>
          <a:prstGeom prst="rect">
            <a:avLst/>
          </a:prstGeom>
        </p:spPr>
        <p:txBody>
          <a:bodyPr anchor="ctr" anchorCtr="0">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800" b="1" i="0" u="none" strike="noStrike" kern="1200" cap="none" spc="0" normalizeH="0" baseline="0" noProof="0" dirty="0" smtClean="0">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uLnTx/>
                <a:uFillTx/>
                <a:latin typeface="+mj-lt"/>
                <a:ea typeface="+mj-ea"/>
                <a:cs typeface="+mj-cs"/>
              </a:rPr>
              <a:t>Denotative vs. Connotative</a:t>
            </a:r>
            <a:endParaRPr kumimoji="0" lang="en-US" sz="4800" b="1" i="0" u="none" strike="noStrike" kern="1200" cap="none" spc="0" normalizeH="0" baseline="0" noProof="0" dirty="0">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nvPr>
        </p:nvGraphicFramePr>
        <p:xfrm>
          <a:off x="1295400" y="2438400"/>
          <a:ext cx="7467600" cy="3429000"/>
        </p:xfrm>
        <a:graphic>
          <a:graphicData uri="http://schemas.openxmlformats.org/drawingml/2006/table">
            <a:tbl>
              <a:tblPr firstRow="1" bandRow="1">
                <a:tableStyleId>{5C22544A-7EE6-4342-B048-85BDC9FD1C3A}</a:tableStyleId>
              </a:tblPr>
              <a:tblGrid>
                <a:gridCol w="3733800"/>
                <a:gridCol w="3733800"/>
              </a:tblGrid>
              <a:tr h="1714500">
                <a:tc gridSpan="2">
                  <a:txBody>
                    <a:bodyPr/>
                    <a:lstStyle/>
                    <a:p>
                      <a:pPr algn="ctr"/>
                      <a:r>
                        <a:rPr lang="en-US" sz="7200" dirty="0" smtClean="0">
                          <a:latin typeface="Arial Narrow" pitchFamily="34" charset="0"/>
                        </a:rPr>
                        <a:t>Gay</a:t>
                      </a:r>
                      <a:endParaRPr lang="en-US" sz="7200" dirty="0">
                        <a:latin typeface="Arial Narrow"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hMerge="1">
                  <a:txBody>
                    <a:bodyPr/>
                    <a:lstStyle/>
                    <a:p>
                      <a:endParaRPr lang="en-US" dirty="0"/>
                    </a:p>
                  </a:txBody>
                  <a:tcPr/>
                </a:tc>
              </a:tr>
              <a:tr h="1714500">
                <a:tc>
                  <a:txBody>
                    <a:bodyPr/>
                    <a:lstStyle/>
                    <a:p>
                      <a:pPr algn="ctr"/>
                      <a:r>
                        <a:rPr lang="en-US" sz="7200" dirty="0" smtClean="0">
                          <a:latin typeface="Arial Narrow" pitchFamily="34" charset="0"/>
                        </a:rPr>
                        <a:t>Happy</a:t>
                      </a:r>
                      <a:endParaRPr lang="en-US" sz="7200" dirty="0">
                        <a:latin typeface="Arial Narrow"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sz="7200" spc="-490" baseline="0" dirty="0" smtClean="0">
                          <a:latin typeface="Arial Narrow" pitchFamily="34" charset="0"/>
                        </a:rPr>
                        <a:t>Homosexual</a:t>
                      </a:r>
                      <a:endParaRPr lang="en-US" sz="7200" spc="-490" baseline="0" dirty="0">
                        <a:latin typeface="Arial Narrow"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sp>
        <p:nvSpPr>
          <p:cNvPr id="7" name="Title 1"/>
          <p:cNvSpPr txBox="1">
            <a:spLocks/>
          </p:cNvSpPr>
          <p:nvPr/>
        </p:nvSpPr>
        <p:spPr>
          <a:xfrm>
            <a:off x="762000" y="381000"/>
            <a:ext cx="8382000" cy="1143000"/>
          </a:xfrm>
          <a:prstGeom prst="rect">
            <a:avLst/>
          </a:prstGeom>
        </p:spPr>
        <p:txBody>
          <a:bodyPr anchor="ctr" anchorCtr="0">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800" b="1" i="0" u="none" strike="noStrike" kern="1200" cap="none" spc="0" normalizeH="0" baseline="0" noProof="0" dirty="0" smtClean="0">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uLnTx/>
                <a:uFillTx/>
                <a:latin typeface="+mj-lt"/>
                <a:ea typeface="+mj-ea"/>
                <a:cs typeface="+mj-cs"/>
              </a:rPr>
              <a:t>Denotative vs. Connotative</a:t>
            </a:r>
            <a:endParaRPr kumimoji="0" lang="en-US" sz="4800" b="1" i="0" u="none" strike="noStrike" kern="1200" cap="none" spc="0" normalizeH="0" baseline="0" noProof="0" dirty="0">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nvPr>
        </p:nvGraphicFramePr>
        <p:xfrm>
          <a:off x="1295400" y="2438400"/>
          <a:ext cx="7467600" cy="3429000"/>
        </p:xfrm>
        <a:graphic>
          <a:graphicData uri="http://schemas.openxmlformats.org/drawingml/2006/table">
            <a:tbl>
              <a:tblPr firstRow="1" bandRow="1">
                <a:tableStyleId>{5C22544A-7EE6-4342-B048-85BDC9FD1C3A}</a:tableStyleId>
              </a:tblPr>
              <a:tblGrid>
                <a:gridCol w="3733800"/>
                <a:gridCol w="3733800"/>
              </a:tblGrid>
              <a:tr h="1714500">
                <a:tc gridSpan="2">
                  <a:txBody>
                    <a:bodyPr/>
                    <a:lstStyle/>
                    <a:p>
                      <a:pPr algn="ctr"/>
                      <a:r>
                        <a:rPr lang="en-US" sz="7200" dirty="0" smtClean="0">
                          <a:latin typeface="Arial Narrow" pitchFamily="34" charset="0"/>
                        </a:rPr>
                        <a:t>Bad</a:t>
                      </a:r>
                      <a:endParaRPr lang="en-US" sz="7200" dirty="0">
                        <a:latin typeface="Arial Narrow"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hMerge="1">
                  <a:txBody>
                    <a:bodyPr/>
                    <a:lstStyle/>
                    <a:p>
                      <a:endParaRPr lang="en-US" dirty="0"/>
                    </a:p>
                  </a:txBody>
                  <a:tcPr/>
                </a:tc>
              </a:tr>
              <a:tr h="1714500">
                <a:tc>
                  <a:txBody>
                    <a:bodyPr/>
                    <a:lstStyle/>
                    <a:p>
                      <a:pPr algn="ctr"/>
                      <a:endParaRPr lang="en-US" sz="7200" dirty="0">
                        <a:latin typeface="Arial Narrow"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endParaRPr lang="en-US" sz="7200" dirty="0">
                        <a:latin typeface="Arial Narrow"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sp>
        <p:nvSpPr>
          <p:cNvPr id="7" name="Title 1"/>
          <p:cNvSpPr txBox="1">
            <a:spLocks/>
          </p:cNvSpPr>
          <p:nvPr/>
        </p:nvSpPr>
        <p:spPr>
          <a:xfrm>
            <a:off x="762000" y="381000"/>
            <a:ext cx="8382000" cy="1143000"/>
          </a:xfrm>
          <a:prstGeom prst="rect">
            <a:avLst/>
          </a:prstGeom>
        </p:spPr>
        <p:txBody>
          <a:bodyPr anchor="ctr" anchorCtr="0">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800" b="1" i="0" u="none" strike="noStrike" kern="1200" cap="none" spc="0" normalizeH="0" baseline="0" noProof="0" dirty="0" smtClean="0">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uLnTx/>
                <a:uFillTx/>
                <a:latin typeface="+mj-lt"/>
                <a:ea typeface="+mj-ea"/>
                <a:cs typeface="+mj-cs"/>
              </a:rPr>
              <a:t>Denotative vs. Connotative</a:t>
            </a:r>
            <a:endParaRPr kumimoji="0" lang="en-US" sz="4800" b="1" i="0" u="none" strike="noStrike" kern="1200" cap="none" spc="0" normalizeH="0" baseline="0" noProof="0" dirty="0">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APS11e 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PS11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4595</TotalTime>
  <Words>1299</Words>
  <Application>Microsoft Office PowerPoint</Application>
  <PresentationFormat>On-screen Show (4:3)</PresentationFormat>
  <Paragraphs>210</Paragraphs>
  <Slides>64</Slides>
  <Notes>64</Notes>
  <HiddenSlides>0</HiddenSlides>
  <MMClips>0</MMClips>
  <ScaleCrop>false</ScaleCrop>
  <HeadingPairs>
    <vt:vector size="4" baseType="variant">
      <vt:variant>
        <vt:lpstr>Theme</vt:lpstr>
      </vt:variant>
      <vt:variant>
        <vt:i4>1</vt:i4>
      </vt:variant>
      <vt:variant>
        <vt:lpstr>Slide Titles</vt:lpstr>
      </vt:variant>
      <vt:variant>
        <vt:i4>64</vt:i4>
      </vt:variant>
    </vt:vector>
  </HeadingPairs>
  <TitlesOfParts>
    <vt:vector size="65" baseType="lpstr">
      <vt:lpstr>APS11e Master</vt:lpstr>
      <vt:lpstr>Slide 1</vt:lpstr>
      <vt:lpstr>Slide 2</vt:lpstr>
      <vt:lpstr>Slide 3</vt:lpstr>
      <vt:lpstr>Denotative vs. Connotative</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Using Language</vt:lpstr>
      <vt:lpstr>Abstract vs. Concrete</vt:lpstr>
      <vt:lpstr>Slide 27</vt:lpstr>
      <vt:lpstr>Abstract vs. Concrete</vt:lpstr>
      <vt:lpstr>Abstract vs. Concrete</vt:lpstr>
      <vt:lpstr>Imagery</vt:lpstr>
      <vt:lpstr>Creating Imagery</vt:lpstr>
      <vt:lpstr>Simile vs. Metaphor</vt:lpstr>
      <vt:lpstr>Simile vs. Metaphor</vt:lpstr>
      <vt:lpstr>Simile vs. Metaphor</vt:lpstr>
      <vt:lpstr>Simile vs. Metaphor</vt:lpstr>
      <vt:lpstr>Simile vs. Metaphor</vt:lpstr>
      <vt:lpstr>Simile vs. Metaphor</vt:lpstr>
      <vt:lpstr>Simile vs. Metaphor</vt:lpstr>
      <vt:lpstr>Techniques</vt:lpstr>
      <vt:lpstr>Parallelism</vt:lpstr>
      <vt:lpstr>Parallelism</vt:lpstr>
      <vt:lpstr>Rhythm</vt:lpstr>
      <vt:lpstr>Rhythm</vt:lpstr>
      <vt:lpstr>Rhythm</vt:lpstr>
      <vt:lpstr>Repetition</vt:lpstr>
      <vt:lpstr>Repetition</vt:lpstr>
      <vt:lpstr>Alliteration</vt:lpstr>
      <vt:lpstr>Alliteration</vt:lpstr>
      <vt:lpstr>Martin Luther King  "I Have a Dream” • 08/28/63</vt:lpstr>
      <vt:lpstr>Antithesis</vt:lpstr>
      <vt:lpstr>Antithesis</vt:lpstr>
      <vt:lpstr>Imagery &amp; Rhythm</vt:lpstr>
      <vt:lpstr>Inclusive Language</vt:lpstr>
      <vt:lpstr>Inclusive Language</vt:lpstr>
      <vt:lpstr>Inclusive Language</vt:lpstr>
      <vt:lpstr>Avoid Generic “He”</vt:lpstr>
      <vt:lpstr>Avoid Generic “He”</vt:lpstr>
      <vt:lpstr>Avoid Generic “Man”</vt:lpstr>
      <vt:lpstr>Avoid Generic “Man”</vt:lpstr>
      <vt:lpstr>Avoid Stereotyping</vt:lpstr>
      <vt:lpstr>Avoid Stereotyping</vt:lpstr>
      <vt:lpstr>Don’t Objectify</vt:lpstr>
      <vt:lpstr>Don’t Objectify</vt:lpstr>
      <vt:lpstr>Slide 64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APS 11e</dc:title>
  <dc:creator>APS 11e</dc:creator>
  <cp:lastModifiedBy>Mark J. Grossman</cp:lastModifiedBy>
  <cp:revision>228</cp:revision>
  <dcterms:created xsi:type="dcterms:W3CDTF">2011-07-12T18:06:15Z</dcterms:created>
  <dcterms:modified xsi:type="dcterms:W3CDTF">2013-09-03T01:55:58Z</dcterms:modified>
</cp:coreProperties>
</file>